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23" r:id="rId2"/>
    <p:sldId id="341" r:id="rId3"/>
    <p:sldId id="329" r:id="rId4"/>
    <p:sldId id="33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1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85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6942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1.png"/><Relationship Id="rId7" Type="http://schemas.openxmlformats.org/officeDocument/2006/relationships/image" Target="../media/image5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9249" y="157032"/>
            <a:ext cx="7165500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Order of operations (BIDMAS):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Add and divide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30558EA-2A9F-4A19-8C43-254159CAB2B4}"/>
                  </a:ext>
                </a:extLst>
              </p:cNvPr>
              <p:cNvSpPr txBox="1"/>
              <p:nvPr/>
            </p:nvSpPr>
            <p:spPr>
              <a:xfrm>
                <a:off x="3010238" y="4006691"/>
                <a:ext cx="18627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+10÷2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30558EA-2A9F-4A19-8C43-254159CAB2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0238" y="4006691"/>
                <a:ext cx="1862754" cy="369332"/>
              </a:xfrm>
              <a:prstGeom prst="rect">
                <a:avLst/>
              </a:prstGeom>
              <a:blipFill>
                <a:blip r:embed="rId7"/>
                <a:stretch>
                  <a:fillRect l="-3607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D009EAD-E4F3-43B8-9F85-F35616D71D5A}"/>
                  </a:ext>
                </a:extLst>
              </p:cNvPr>
              <p:cNvSpPr txBox="1"/>
              <p:nvPr/>
            </p:nvSpPr>
            <p:spPr>
              <a:xfrm>
                <a:off x="3554742" y="4599441"/>
                <a:ext cx="1326773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D009EAD-E4F3-43B8-9F85-F35616D71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742" y="4599441"/>
                <a:ext cx="1326773" cy="6914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962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47786" y="967863"/>
                <a:ext cx="217309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3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8</m:t>
                      </m:r>
                      <m:r>
                        <a:rPr kumimoji="0" lang="en-GB" sz="3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6" y="967863"/>
                <a:ext cx="2173095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/>
              <p:nvPr/>
            </p:nvSpPr>
            <p:spPr>
              <a:xfrm>
                <a:off x="4666084" y="967863"/>
                <a:ext cx="240072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3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+1</m:t>
                      </m:r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  <m:r>
                        <a:rPr kumimoji="0" lang="en-GB" sz="3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084" y="967863"/>
                <a:ext cx="2400722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5EA93CCB-70F4-49C2-9754-43F4AC4B25F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2970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336333" y="224752"/>
                <a:ext cx="2889682" cy="6335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+10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÷2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10÷2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+4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10+4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33" y="224752"/>
                <a:ext cx="2889682" cy="63350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A3139223-6E8E-45D8-9A71-56DF3DF34F4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9998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336333" y="224752"/>
                <a:ext cx="2889682" cy="6335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+10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÷2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10÷2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+4</m:t>
                      </m:r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10+4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33" y="224752"/>
                <a:ext cx="2889682" cy="63350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30328F0-264B-4F91-996C-3F009E60934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464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1031</TotalTime>
  <Words>86</Words>
  <Application>Microsoft Office PowerPoint</Application>
  <PresentationFormat>On-screen Show (4:3)</PresentationFormat>
  <Paragraphs>40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Order of operations (BIDMAS): Add and divide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77</cp:revision>
  <dcterms:created xsi:type="dcterms:W3CDTF">2018-01-26T08:52:52Z</dcterms:created>
  <dcterms:modified xsi:type="dcterms:W3CDTF">2018-07-27T13:57:02Z</dcterms:modified>
</cp:coreProperties>
</file>