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4" r:id="rId2"/>
    <p:sldId id="314" r:id="rId3"/>
    <p:sldId id="315" r:id="rId4"/>
    <p:sldId id="31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85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953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1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249" y="157032"/>
            <a:ext cx="716550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Order of operations (BIDMAS):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 and multiply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/>
              <p:nvPr/>
            </p:nvSpPr>
            <p:spPr>
              <a:xfrm>
                <a:off x="3189775" y="4006691"/>
                <a:ext cx="16832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2+3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775" y="4006691"/>
                <a:ext cx="1683217" cy="369332"/>
              </a:xfrm>
              <a:prstGeom prst="rect">
                <a:avLst/>
              </a:prstGeom>
              <a:blipFill>
                <a:blip r:embed="rId7"/>
                <a:stretch>
                  <a:fillRect l="-3986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/>
              <p:nvPr/>
            </p:nvSpPr>
            <p:spPr>
              <a:xfrm>
                <a:off x="3198298" y="4599441"/>
                <a:ext cx="16832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3+5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298" y="4599441"/>
                <a:ext cx="1683217" cy="369332"/>
              </a:xfrm>
              <a:prstGeom prst="rect">
                <a:avLst/>
              </a:prstGeom>
              <a:blipFill>
                <a:blip r:embed="rId8"/>
                <a:stretch>
                  <a:fillRect l="-3986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2B78D3-73F6-4897-8329-1D9E8E99CDAD}"/>
                  </a:ext>
                </a:extLst>
              </p:cNvPr>
              <p:cNvSpPr txBox="1"/>
              <p:nvPr/>
            </p:nvSpPr>
            <p:spPr>
              <a:xfrm>
                <a:off x="3198298" y="5220191"/>
                <a:ext cx="16832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4+5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2B78D3-73F6-4897-8329-1D9E8E99C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298" y="5220191"/>
                <a:ext cx="1683217" cy="369332"/>
              </a:xfrm>
              <a:prstGeom prst="rect">
                <a:avLst/>
              </a:prstGeom>
              <a:blipFill>
                <a:blip r:embed="rId9"/>
                <a:stretch>
                  <a:fillRect l="-3986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546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967863"/>
                <a:ext cx="216027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2+3</m:t>
                      </m:r>
                      <m:r>
                        <a:rPr kumimoji="0" lang="en-GB" sz="3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967863"/>
                <a:ext cx="216027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967863"/>
                <a:ext cx="216027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967863"/>
                <a:ext cx="216027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16C8305-88DB-4F4E-B601-0AA57BECA8E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013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147145" y="151179"/>
                <a:ext cx="2889682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1.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2+3=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2.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3+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3.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+5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4.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4+5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5.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4+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6.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4+5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7.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3×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(4+5)=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8.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3×(4+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9.   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3×4+6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45" y="151179"/>
                <a:ext cx="2889682" cy="6740307"/>
              </a:xfrm>
              <a:prstGeom prst="rect">
                <a:avLst/>
              </a:prstGeom>
              <a:blipFill>
                <a:blip r:embed="rId2"/>
                <a:stretch>
                  <a:fillRect l="-3165" t="-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0173A91-35CF-4D31-A230-4EFEFF6F2D83}"/>
                  </a:ext>
                </a:extLst>
              </p:cNvPr>
              <p:cNvSpPr/>
              <p:nvPr/>
            </p:nvSpPr>
            <p:spPr>
              <a:xfrm>
                <a:off x="4145987" y="151179"/>
                <a:ext cx="4183004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10.   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3×4+6</m:t>
                    </m:r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11.   </a:t>
                </a:r>
                <a14:m>
                  <m:oMath xmlns:m="http://schemas.openxmlformats.org/officeDocument/2006/math">
                    <m:r>
                      <a:rPr lang="en-GB" sz="2400" noProof="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   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×2+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  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2+3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 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(2+3)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0173A91-35CF-4D31-A230-4EFEFF6F2D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987" y="151179"/>
                <a:ext cx="4183004" cy="4893647"/>
              </a:xfrm>
              <a:prstGeom prst="rect">
                <a:avLst/>
              </a:prstGeom>
              <a:blipFill>
                <a:blip r:embed="rId3"/>
                <a:stretch>
                  <a:fillRect l="-2187" t="-9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9409CEE-C885-46C9-95EF-BDACFCC5FF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862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147145" y="151179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1.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2+3=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2.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3+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3.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+5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2=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14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4.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4+5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19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5.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4+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19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6.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4+5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3=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27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7.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3×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(4+5)=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27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8.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3×(4+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)=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  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3×4+6=</m:t>
                    </m:r>
                    <m:r>
                      <a:rPr lang="en-GB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45" y="151179"/>
                <a:ext cx="2889682" cy="6370975"/>
              </a:xfrm>
              <a:prstGeom prst="rect">
                <a:avLst/>
              </a:prstGeom>
              <a:blipFill>
                <a:blip r:embed="rId2"/>
                <a:stretch>
                  <a:fillRect l="-3165" t="-766" b="-12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A7F2569-F6CF-4E61-AC12-E4E95F01DD7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B4325DC-F196-4B34-832B-98B0C39BF97E}"/>
                  </a:ext>
                </a:extLst>
              </p:cNvPr>
              <p:cNvSpPr/>
              <p:nvPr/>
            </p:nvSpPr>
            <p:spPr>
              <a:xfrm>
                <a:off x="4145987" y="151179"/>
                <a:ext cx="4183004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10.   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3×4+6</m:t>
                    </m:r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11.   </a:t>
                </a:r>
                <a14:m>
                  <m:oMath xmlns:m="http://schemas.openxmlformats.org/officeDocument/2006/math">
                    <m:r>
                      <a:rPr lang="en-GB" sz="2400" noProof="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12.   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13.   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2+3</m:t>
                    </m:r>
                    <m:r>
                      <a:rPr lang="en-GB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120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 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2+3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26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</m:t>
                    </m:r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48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B4325DC-F196-4B34-832B-98B0C39BF9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987" y="151179"/>
                <a:ext cx="4183004" cy="4524315"/>
              </a:xfrm>
              <a:prstGeom prst="rect">
                <a:avLst/>
              </a:prstGeom>
              <a:blipFill>
                <a:blip r:embed="rId3"/>
                <a:stretch>
                  <a:fillRect l="-2187" t="-10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4029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1049</TotalTime>
  <Words>190</Words>
  <Application>Microsoft Office PowerPoint</Application>
  <PresentationFormat>On-screen Show (4:3)</PresentationFormat>
  <Paragraphs>74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Order of operations (BIDMAS):  Add and multiply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80</cp:revision>
  <dcterms:created xsi:type="dcterms:W3CDTF">2018-01-26T08:52:52Z</dcterms:created>
  <dcterms:modified xsi:type="dcterms:W3CDTF">2018-12-08T11:47:30Z</dcterms:modified>
</cp:coreProperties>
</file>