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298" r:id="rId3"/>
    <p:sldId id="299" r:id="rId4"/>
    <p:sldId id="30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9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04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060.png"/><Relationship Id="rId4" Type="http://schemas.openxmlformats.org/officeDocument/2006/relationships/image" Target="../media/image2050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0.png"/><Relationship Id="rId2" Type="http://schemas.openxmlformats.org/officeDocument/2006/relationships/image" Target="../media/image24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0.png"/><Relationship Id="rId4" Type="http://schemas.openxmlformats.org/officeDocument/2006/relationships/image" Target="../media/image25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50.png"/><Relationship Id="rId13" Type="http://schemas.openxmlformats.org/officeDocument/2006/relationships/image" Target="../media/image2600.png"/><Relationship Id="rId18" Type="http://schemas.openxmlformats.org/officeDocument/2006/relationships/image" Target="../media/image265.png"/><Relationship Id="rId3" Type="http://schemas.openxmlformats.org/officeDocument/2006/relationships/image" Target="../media/image2500.png"/><Relationship Id="rId21" Type="http://schemas.openxmlformats.org/officeDocument/2006/relationships/image" Target="../media/image268.png"/><Relationship Id="rId7" Type="http://schemas.openxmlformats.org/officeDocument/2006/relationships/image" Target="../media/image2540.png"/><Relationship Id="rId12" Type="http://schemas.openxmlformats.org/officeDocument/2006/relationships/image" Target="../media/image2590.png"/><Relationship Id="rId17" Type="http://schemas.openxmlformats.org/officeDocument/2006/relationships/image" Target="../media/image264.png"/><Relationship Id="rId2" Type="http://schemas.openxmlformats.org/officeDocument/2006/relationships/image" Target="../media/image2490.png"/><Relationship Id="rId16" Type="http://schemas.openxmlformats.org/officeDocument/2006/relationships/image" Target="../media/image263.png"/><Relationship Id="rId20" Type="http://schemas.openxmlformats.org/officeDocument/2006/relationships/image" Target="../media/image2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30.png"/><Relationship Id="rId11" Type="http://schemas.openxmlformats.org/officeDocument/2006/relationships/image" Target="../media/image2580.png"/><Relationship Id="rId5" Type="http://schemas.openxmlformats.org/officeDocument/2006/relationships/image" Target="../media/image2520.png"/><Relationship Id="rId15" Type="http://schemas.openxmlformats.org/officeDocument/2006/relationships/image" Target="../media/image262.png"/><Relationship Id="rId23" Type="http://schemas.openxmlformats.org/officeDocument/2006/relationships/image" Target="../media/image270.png"/><Relationship Id="rId10" Type="http://schemas.openxmlformats.org/officeDocument/2006/relationships/image" Target="../media/image2570.png"/><Relationship Id="rId19" Type="http://schemas.openxmlformats.org/officeDocument/2006/relationships/image" Target="../media/image266.png"/><Relationship Id="rId4" Type="http://schemas.openxmlformats.org/officeDocument/2006/relationships/image" Target="../media/image2510.png"/><Relationship Id="rId9" Type="http://schemas.openxmlformats.org/officeDocument/2006/relationships/image" Target="../media/image2560.png"/><Relationship Id="rId14" Type="http://schemas.openxmlformats.org/officeDocument/2006/relationships/image" Target="../media/image261.png"/><Relationship Id="rId22" Type="http://schemas.openxmlformats.org/officeDocument/2006/relationships/image" Target="../media/image26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7.png"/><Relationship Id="rId13" Type="http://schemas.openxmlformats.org/officeDocument/2006/relationships/image" Target="../media/image282.png"/><Relationship Id="rId18" Type="http://schemas.openxmlformats.org/officeDocument/2006/relationships/image" Target="../media/image287.png"/><Relationship Id="rId3" Type="http://schemas.openxmlformats.org/officeDocument/2006/relationships/image" Target="../media/image272.png"/><Relationship Id="rId21" Type="http://schemas.openxmlformats.org/officeDocument/2006/relationships/image" Target="../media/image290.png"/><Relationship Id="rId7" Type="http://schemas.openxmlformats.org/officeDocument/2006/relationships/image" Target="../media/image276.png"/><Relationship Id="rId12" Type="http://schemas.openxmlformats.org/officeDocument/2006/relationships/image" Target="../media/image281.png"/><Relationship Id="rId17" Type="http://schemas.openxmlformats.org/officeDocument/2006/relationships/image" Target="../media/image286.png"/><Relationship Id="rId2" Type="http://schemas.openxmlformats.org/officeDocument/2006/relationships/image" Target="../media/image271.png"/><Relationship Id="rId16" Type="http://schemas.openxmlformats.org/officeDocument/2006/relationships/image" Target="../media/image285.png"/><Relationship Id="rId20" Type="http://schemas.openxmlformats.org/officeDocument/2006/relationships/image" Target="../media/image2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5.png"/><Relationship Id="rId11" Type="http://schemas.openxmlformats.org/officeDocument/2006/relationships/image" Target="../media/image280.png"/><Relationship Id="rId5" Type="http://schemas.openxmlformats.org/officeDocument/2006/relationships/image" Target="../media/image274.png"/><Relationship Id="rId15" Type="http://schemas.openxmlformats.org/officeDocument/2006/relationships/image" Target="../media/image284.png"/><Relationship Id="rId23" Type="http://schemas.openxmlformats.org/officeDocument/2006/relationships/image" Target="../media/image292.png"/><Relationship Id="rId10" Type="http://schemas.openxmlformats.org/officeDocument/2006/relationships/image" Target="../media/image279.png"/><Relationship Id="rId19" Type="http://schemas.openxmlformats.org/officeDocument/2006/relationships/image" Target="../media/image288.png"/><Relationship Id="rId4" Type="http://schemas.openxmlformats.org/officeDocument/2006/relationships/image" Target="../media/image273.png"/><Relationship Id="rId9" Type="http://schemas.openxmlformats.org/officeDocument/2006/relationships/image" Target="../media/image278.png"/><Relationship Id="rId14" Type="http://schemas.openxmlformats.org/officeDocument/2006/relationships/image" Target="../media/image283.png"/><Relationship Id="rId22" Type="http://schemas.openxmlformats.org/officeDocument/2006/relationships/image" Target="../media/image2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312" y="163533"/>
            <a:ext cx="693459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&amp; Subtracting together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47370" y="4100479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(−5)+3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370" y="4100479"/>
                <a:ext cx="1575239" cy="369332"/>
              </a:xfrm>
              <a:prstGeom prst="rect">
                <a:avLst/>
              </a:prstGeom>
              <a:blipFill>
                <a:blip r:embed="rId3"/>
                <a:stretch>
                  <a:fillRect l="-6178" r="-115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400644" y="4710014"/>
                <a:ext cx="13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1.2−5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644" y="4710014"/>
                <a:ext cx="1321965" cy="369332"/>
              </a:xfrm>
              <a:prstGeom prst="rect">
                <a:avLst/>
              </a:prstGeom>
              <a:blipFill>
                <a:blip r:embed="rId4"/>
                <a:stretch>
                  <a:fillRect l="-5069" r="-184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253168" y="5319549"/>
                <a:ext cx="1469441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box>
                        <m:box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168" y="5319549"/>
                <a:ext cx="1469441" cy="4333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1029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4+(−1)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10294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F28D741-EC19-49AF-B6C2-2FD9888925DA}"/>
                  </a:ext>
                </a:extLst>
              </p:cNvPr>
              <p:cNvSpPr txBox="1"/>
              <p:nvPr/>
            </p:nvSpPr>
            <p:spPr>
              <a:xfrm>
                <a:off x="410847" y="2727531"/>
                <a:ext cx="21029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4−(−1)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F28D741-EC19-49AF-B6C2-2FD98889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7" y="2727531"/>
                <a:ext cx="210294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97DFE7-792F-4579-967D-327B76FC9B88}"/>
                  </a:ext>
                </a:extLst>
              </p:cNvPr>
              <p:cNvSpPr txBox="1"/>
              <p:nvPr/>
            </p:nvSpPr>
            <p:spPr>
              <a:xfrm>
                <a:off x="4618250" y="809393"/>
                <a:ext cx="21029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5+(−2)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97DFE7-792F-4579-967D-327B76FC9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250" y="809393"/>
                <a:ext cx="210294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7DEB633-4E26-4FA7-B8F4-CCCB35DE6413}"/>
                  </a:ext>
                </a:extLst>
              </p:cNvPr>
              <p:cNvSpPr txBox="1"/>
              <p:nvPr/>
            </p:nvSpPr>
            <p:spPr>
              <a:xfrm>
                <a:off x="4618249" y="2727531"/>
                <a:ext cx="21029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5−(−2)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7DEB633-4E26-4FA7-B8F4-CCCB35DE6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249" y="2727531"/>
                <a:ext cx="210294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F2A2C1E-E57F-4AD3-B54A-AEDD185D9A7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7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4185435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185435"/>
                <a:ext cx="1575239" cy="369332"/>
              </a:xfrm>
              <a:prstGeom prst="rect">
                <a:avLst/>
              </a:prstGeom>
              <a:blipFill>
                <a:blip r:embed="rId2"/>
                <a:stretch>
                  <a:fillRect l="-6589" r="-155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4799300"/>
                <a:ext cx="1089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99300"/>
                <a:ext cx="1089529" cy="369332"/>
              </a:xfrm>
              <a:prstGeom prst="rect">
                <a:avLst/>
              </a:prstGeom>
              <a:blipFill>
                <a:blip r:embed="rId3"/>
                <a:stretch>
                  <a:fillRect l="-6742" r="-280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4" y="3566955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3566955"/>
                <a:ext cx="1575239" cy="369332"/>
              </a:xfrm>
              <a:prstGeom prst="rect">
                <a:avLst/>
              </a:prstGeom>
              <a:blipFill>
                <a:blip r:embed="rId4"/>
                <a:stretch>
                  <a:fillRect l="-6178" r="-115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952175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952175"/>
                <a:ext cx="1575239" cy="369332"/>
              </a:xfrm>
              <a:prstGeom prst="rect">
                <a:avLst/>
              </a:prstGeom>
              <a:blipFill>
                <a:blip r:embed="rId5"/>
                <a:stretch>
                  <a:fillRect l="-6589" r="-155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4" y="2357684"/>
                <a:ext cx="2060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2357684"/>
                <a:ext cx="2060949" cy="369332"/>
              </a:xfrm>
              <a:prstGeom prst="rect">
                <a:avLst/>
              </a:prstGeom>
              <a:blipFill>
                <a:blip r:embed="rId6"/>
                <a:stretch>
                  <a:fillRect l="-4734" r="-118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6" y="1758498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5+(−3)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" y="1758498"/>
                <a:ext cx="1575239" cy="369332"/>
              </a:xfrm>
              <a:prstGeom prst="rect">
                <a:avLst/>
              </a:prstGeom>
              <a:blipFill>
                <a:blip r:embed="rId7"/>
                <a:stretch>
                  <a:fillRect l="-4247" r="-115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708926"/>
                <a:ext cx="1089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708926"/>
                <a:ext cx="1089529" cy="369332"/>
              </a:xfrm>
              <a:prstGeom prst="rect">
                <a:avLst/>
              </a:prstGeom>
              <a:blipFill>
                <a:blip r:embed="rId8"/>
                <a:stretch>
                  <a:fillRect l="-6145" r="-223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5392398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392398"/>
                <a:ext cx="1575239" cy="369332"/>
              </a:xfrm>
              <a:prstGeom prst="rect">
                <a:avLst/>
              </a:prstGeom>
              <a:blipFill>
                <a:blip r:embed="rId9"/>
                <a:stretch>
                  <a:fillRect l="-4264" r="-155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5985496"/>
                <a:ext cx="18044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985496"/>
                <a:ext cx="1804468" cy="369332"/>
              </a:xfrm>
              <a:prstGeom prst="rect">
                <a:avLst/>
              </a:prstGeom>
              <a:blipFill>
                <a:blip r:embed="rId10"/>
                <a:stretch>
                  <a:fillRect l="-676" r="-135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3" y="1264592"/>
                <a:ext cx="15752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264592"/>
                <a:ext cx="1575239" cy="369332"/>
              </a:xfrm>
              <a:prstGeom prst="rect">
                <a:avLst/>
              </a:prstGeom>
              <a:blipFill>
                <a:blip r:embed="rId11"/>
                <a:stretch>
                  <a:fillRect l="-6178" r="-115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089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089529" cy="369332"/>
              </a:xfrm>
              <a:prstGeom prst="rect">
                <a:avLst/>
              </a:prstGeom>
              <a:blipFill>
                <a:blip r:embed="rId12"/>
                <a:stretch>
                  <a:fillRect l="-6704" r="-223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D09184-1C18-473A-840A-05FB3707AB52}"/>
                  </a:ext>
                </a:extLst>
              </p:cNvPr>
              <p:cNvSpPr txBox="1"/>
              <p:nvPr/>
            </p:nvSpPr>
            <p:spPr>
              <a:xfrm>
                <a:off x="4976844" y="4185435"/>
                <a:ext cx="13219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D09184-1C18-473A-840A-05FB3707A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4185435"/>
                <a:ext cx="1321965" cy="369332"/>
              </a:xfrm>
              <a:prstGeom prst="rect">
                <a:avLst/>
              </a:prstGeom>
              <a:blipFill>
                <a:blip r:embed="rId13"/>
                <a:stretch>
                  <a:fillRect l="-4608" r="-184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426228-C939-44E8-967B-52D1414C0E1B}"/>
                  </a:ext>
                </a:extLst>
              </p:cNvPr>
              <p:cNvSpPr txBox="1"/>
              <p:nvPr/>
            </p:nvSpPr>
            <p:spPr>
              <a:xfrm>
                <a:off x="4976844" y="4799300"/>
                <a:ext cx="1049454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426228-C939-44E8-967B-52D1414C0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4799300"/>
                <a:ext cx="1049454" cy="4333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EB9AE91-EE17-45DF-8E62-19D81F8FB54D}"/>
                  </a:ext>
                </a:extLst>
              </p:cNvPr>
              <p:cNvSpPr txBox="1"/>
              <p:nvPr/>
            </p:nvSpPr>
            <p:spPr>
              <a:xfrm>
                <a:off x="4968082" y="3566955"/>
                <a:ext cx="22923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EB9AE91-EE17-45DF-8E62-19D81F8FB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2" y="3566955"/>
                <a:ext cx="2292359" cy="369332"/>
              </a:xfrm>
              <a:prstGeom prst="rect">
                <a:avLst/>
              </a:prstGeom>
              <a:blipFill>
                <a:blip r:embed="rId15"/>
                <a:stretch>
                  <a:fillRect r="-79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FDA863-506A-48F9-A04E-91A12C9D926A}"/>
                  </a:ext>
                </a:extLst>
              </p:cNvPr>
              <p:cNvSpPr txBox="1"/>
              <p:nvPr/>
            </p:nvSpPr>
            <p:spPr>
              <a:xfrm>
                <a:off x="4976844" y="2952175"/>
                <a:ext cx="22923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−(−3)=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1FDA863-506A-48F9-A04E-91A12C9D9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2952175"/>
                <a:ext cx="2292358" cy="369332"/>
              </a:xfrm>
              <a:prstGeom prst="rect">
                <a:avLst/>
              </a:prstGeom>
              <a:blipFill>
                <a:blip r:embed="rId16"/>
                <a:stretch>
                  <a:fillRect r="-79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58E2DB-C46B-4FAF-8A25-4DF6B266E25B}"/>
                  </a:ext>
                </a:extLst>
              </p:cNvPr>
              <p:cNvSpPr txBox="1"/>
              <p:nvPr/>
            </p:nvSpPr>
            <p:spPr>
              <a:xfrm>
                <a:off x="4968082" y="2357684"/>
                <a:ext cx="18066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58E2DB-C46B-4FAF-8A25-4DF6B266E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2" y="2357684"/>
                <a:ext cx="1806648" cy="369332"/>
              </a:xfrm>
              <a:prstGeom prst="rect">
                <a:avLst/>
              </a:prstGeom>
              <a:blipFill>
                <a:blip r:embed="rId17"/>
                <a:stretch>
                  <a:fillRect r="-135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80CADD-CC8D-4E9E-9DD4-3507F4FC2DD3}"/>
                  </a:ext>
                </a:extLst>
              </p:cNvPr>
              <p:cNvSpPr txBox="1"/>
              <p:nvPr/>
            </p:nvSpPr>
            <p:spPr>
              <a:xfrm>
                <a:off x="4968084" y="1758498"/>
                <a:ext cx="22933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(−1.2)+(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80CADD-CC8D-4E9E-9DD4-3507F4FC2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4" y="1758498"/>
                <a:ext cx="2293385" cy="369332"/>
              </a:xfrm>
              <a:prstGeom prst="rect">
                <a:avLst/>
              </a:prstGeom>
              <a:blipFill>
                <a:blip r:embed="rId18"/>
                <a:stretch>
                  <a:fillRect l="-4521" r="-79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E457C10-BBBB-4B5E-BCDF-CB11CD4192FF}"/>
                  </a:ext>
                </a:extLst>
              </p:cNvPr>
              <p:cNvSpPr txBox="1"/>
              <p:nvPr/>
            </p:nvSpPr>
            <p:spPr>
              <a:xfrm>
                <a:off x="4968080" y="708926"/>
                <a:ext cx="22933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(−5.2)−(−3)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E457C10-BBBB-4B5E-BCDF-CB11CD419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0" y="708926"/>
                <a:ext cx="2293385" cy="369332"/>
              </a:xfrm>
              <a:prstGeom prst="rect">
                <a:avLst/>
              </a:prstGeom>
              <a:blipFill>
                <a:blip r:embed="rId19"/>
                <a:stretch>
                  <a:fillRect l="-4521" r="-79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B9924A5-2824-43AF-85D0-A2D655ABE75F}"/>
                  </a:ext>
                </a:extLst>
              </p:cNvPr>
              <p:cNvSpPr txBox="1"/>
              <p:nvPr/>
            </p:nvSpPr>
            <p:spPr>
              <a:xfrm>
                <a:off x="4976844" y="5392398"/>
                <a:ext cx="1469441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B9924A5-2824-43AF-85D0-A2D655ABE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5392398"/>
                <a:ext cx="1469441" cy="43338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5089F10-C1EB-4A22-8CBA-36256FED7E4C}"/>
                  </a:ext>
                </a:extLst>
              </p:cNvPr>
              <p:cNvSpPr txBox="1"/>
              <p:nvPr/>
            </p:nvSpPr>
            <p:spPr>
              <a:xfrm>
                <a:off x="4976844" y="5985496"/>
                <a:ext cx="1469441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5089F10-C1EB-4A22-8CBA-36256FED7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5985496"/>
                <a:ext cx="1469441" cy="43338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15CCD4-43AE-4BDA-AF47-2056585CB4FA}"/>
                  </a:ext>
                </a:extLst>
              </p:cNvPr>
              <p:cNvSpPr txBox="1"/>
              <p:nvPr/>
            </p:nvSpPr>
            <p:spPr>
              <a:xfrm>
                <a:off x="4968081" y="1264592"/>
                <a:ext cx="22933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(−5.2)+(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15CCD4-43AE-4BDA-AF47-2056585CB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1" y="1264592"/>
                <a:ext cx="2293385" cy="369332"/>
              </a:xfrm>
              <a:prstGeom prst="rect">
                <a:avLst/>
              </a:prstGeom>
              <a:blipFill>
                <a:blip r:embed="rId22"/>
                <a:stretch>
                  <a:fillRect l="-4521" r="-798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3AF082-4A2C-4513-B7CC-84546769A929}"/>
                  </a:ext>
                </a:extLst>
              </p:cNvPr>
              <p:cNvSpPr txBox="1"/>
              <p:nvPr/>
            </p:nvSpPr>
            <p:spPr>
              <a:xfrm>
                <a:off x="4968080" y="165537"/>
                <a:ext cx="2060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(−5)−(−3)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3AF082-4A2C-4513-B7CC-84546769A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0" y="165537"/>
                <a:ext cx="2060949" cy="369332"/>
              </a:xfrm>
              <a:prstGeom prst="rect">
                <a:avLst/>
              </a:prstGeom>
              <a:blipFill>
                <a:blip r:embed="rId23"/>
                <a:stretch>
                  <a:fillRect l="-5030" r="-118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12726E56-4844-4597-8D2D-84A69EBE6B5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1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4185435"/>
                <a:ext cx="20588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185435"/>
                <a:ext cx="2058833" cy="369332"/>
              </a:xfrm>
              <a:prstGeom prst="rect">
                <a:avLst/>
              </a:prstGeom>
              <a:blipFill>
                <a:blip r:embed="rId2"/>
                <a:stretch>
                  <a:fillRect r="-326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4799300"/>
                <a:ext cx="15741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99300"/>
                <a:ext cx="1574149" cy="369332"/>
              </a:xfrm>
              <a:prstGeom prst="rect">
                <a:avLst/>
              </a:prstGeom>
              <a:blipFill>
                <a:blip r:embed="rId3"/>
                <a:stretch>
                  <a:fillRect l="-4264" r="-426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4" y="3566955"/>
                <a:ext cx="20588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3566955"/>
                <a:ext cx="2058833" cy="369332"/>
              </a:xfrm>
              <a:prstGeom prst="rect">
                <a:avLst/>
              </a:prstGeom>
              <a:blipFill>
                <a:blip r:embed="rId4"/>
                <a:stretch>
                  <a:fillRect r="-325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952175"/>
                <a:ext cx="20588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952175"/>
                <a:ext cx="2058833" cy="369332"/>
              </a:xfrm>
              <a:prstGeom prst="rect">
                <a:avLst/>
              </a:prstGeom>
              <a:blipFill>
                <a:blip r:embed="rId5"/>
                <a:stretch>
                  <a:fillRect r="-326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4" y="2357684"/>
                <a:ext cx="2543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4" y="2357684"/>
                <a:ext cx="2543517" cy="369332"/>
              </a:xfrm>
              <a:prstGeom prst="rect">
                <a:avLst/>
              </a:prstGeom>
              <a:blipFill>
                <a:blip r:embed="rId6"/>
                <a:stretch>
                  <a:fillRect r="-239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6" y="1758498"/>
                <a:ext cx="18306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5+(−3)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" y="1758498"/>
                <a:ext cx="1830629" cy="369332"/>
              </a:xfrm>
              <a:prstGeom prst="rect">
                <a:avLst/>
              </a:prstGeom>
              <a:blipFill>
                <a:blip r:embed="rId7"/>
                <a:stretch>
                  <a:fillRect l="-3654" r="-365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708926"/>
                <a:ext cx="13449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708926"/>
                <a:ext cx="1344920" cy="369332"/>
              </a:xfrm>
              <a:prstGeom prst="rect">
                <a:avLst/>
              </a:prstGeom>
              <a:blipFill>
                <a:blip r:embed="rId8"/>
                <a:stretch>
                  <a:fillRect l="-4525" r="-497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5392398"/>
                <a:ext cx="18306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392398"/>
                <a:ext cx="1830629" cy="369332"/>
              </a:xfrm>
              <a:prstGeom prst="rect">
                <a:avLst/>
              </a:prstGeom>
              <a:blipFill>
                <a:blip r:embed="rId9"/>
                <a:stretch>
                  <a:fillRect l="-3667" r="-3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5985496"/>
                <a:ext cx="20598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985496"/>
                <a:ext cx="2059859" cy="369332"/>
              </a:xfrm>
              <a:prstGeom prst="rect">
                <a:avLst/>
              </a:prstGeom>
              <a:blipFill>
                <a:blip r:embed="rId10"/>
                <a:stretch>
                  <a:fillRect l="-592" r="-295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3" y="1264592"/>
                <a:ext cx="18306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" y="1264592"/>
                <a:ext cx="1830629" cy="369332"/>
              </a:xfrm>
              <a:prstGeom prst="rect">
                <a:avLst/>
              </a:prstGeom>
              <a:blipFill>
                <a:blip r:embed="rId11"/>
                <a:stretch>
                  <a:fillRect l="-5316" r="-365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3449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344920" cy="369332"/>
              </a:xfrm>
              <a:prstGeom prst="rect">
                <a:avLst/>
              </a:prstGeom>
              <a:blipFill>
                <a:blip r:embed="rId12"/>
                <a:stretch>
                  <a:fillRect l="-4977" r="-497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80CADD-CC8D-4E9E-9DD4-3507F4FC2DD3}"/>
                  </a:ext>
                </a:extLst>
              </p:cNvPr>
              <p:cNvSpPr txBox="1"/>
              <p:nvPr/>
            </p:nvSpPr>
            <p:spPr>
              <a:xfrm>
                <a:off x="4968084" y="1758498"/>
                <a:ext cx="3008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F80CADD-CC8D-4E9E-9DD4-3507F4FC2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4" y="1758498"/>
                <a:ext cx="3008388" cy="369332"/>
              </a:xfrm>
              <a:prstGeom prst="rect">
                <a:avLst/>
              </a:prstGeom>
              <a:blipFill>
                <a:blip r:embed="rId13"/>
                <a:stretch>
                  <a:fillRect r="-202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E457C10-BBBB-4B5E-BCDF-CB11CD4192FF}"/>
                  </a:ext>
                </a:extLst>
              </p:cNvPr>
              <p:cNvSpPr txBox="1"/>
              <p:nvPr/>
            </p:nvSpPr>
            <p:spPr>
              <a:xfrm>
                <a:off x="4968080" y="708926"/>
                <a:ext cx="3008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E457C10-BBBB-4B5E-BCDF-CB11CD419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0" y="708926"/>
                <a:ext cx="3008388" cy="369332"/>
              </a:xfrm>
              <a:prstGeom prst="rect">
                <a:avLst/>
              </a:prstGeom>
              <a:blipFill>
                <a:blip r:embed="rId14"/>
                <a:stretch>
                  <a:fillRect r="-202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15CCD4-43AE-4BDA-AF47-2056585CB4FA}"/>
                  </a:ext>
                </a:extLst>
              </p:cNvPr>
              <p:cNvSpPr txBox="1"/>
              <p:nvPr/>
            </p:nvSpPr>
            <p:spPr>
              <a:xfrm>
                <a:off x="4968081" y="1264592"/>
                <a:ext cx="3008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15CCD4-43AE-4BDA-AF47-2056585CB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1" y="1264592"/>
                <a:ext cx="3008388" cy="369332"/>
              </a:xfrm>
              <a:prstGeom prst="rect">
                <a:avLst/>
              </a:prstGeom>
              <a:blipFill>
                <a:blip r:embed="rId15"/>
                <a:stretch>
                  <a:fillRect r="-202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3AF082-4A2C-4513-B7CC-84546769A929}"/>
                  </a:ext>
                </a:extLst>
              </p:cNvPr>
              <p:cNvSpPr txBox="1"/>
              <p:nvPr/>
            </p:nvSpPr>
            <p:spPr>
              <a:xfrm>
                <a:off x="4968080" y="165537"/>
                <a:ext cx="2543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03AF082-4A2C-4513-B7CC-84546769A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0" y="165537"/>
                <a:ext cx="2543517" cy="369332"/>
              </a:xfrm>
              <a:prstGeom prst="rect">
                <a:avLst/>
              </a:prstGeom>
              <a:blipFill>
                <a:blip r:embed="rId16"/>
                <a:stretch>
                  <a:fillRect r="-239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F4F60CF-4B1E-4823-99F8-CA559E8A06C0}"/>
                  </a:ext>
                </a:extLst>
              </p:cNvPr>
              <p:cNvSpPr txBox="1"/>
              <p:nvPr/>
            </p:nvSpPr>
            <p:spPr>
              <a:xfrm>
                <a:off x="4976844" y="4185435"/>
                <a:ext cx="20390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1.2−5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F4F60CF-4B1E-4823-99F8-CA559E8A0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4185435"/>
                <a:ext cx="2039020" cy="369332"/>
              </a:xfrm>
              <a:prstGeom prst="rect">
                <a:avLst/>
              </a:prstGeom>
              <a:blipFill>
                <a:blip r:embed="rId17"/>
                <a:stretch>
                  <a:fillRect l="-2985" r="-328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14B281E-B5C1-402D-923E-3832ACC12C44}"/>
                  </a:ext>
                </a:extLst>
              </p:cNvPr>
              <p:cNvSpPr txBox="1"/>
              <p:nvPr/>
            </p:nvSpPr>
            <p:spPr>
              <a:xfrm>
                <a:off x="4976844" y="4799300"/>
                <a:ext cx="1558119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14B281E-B5C1-402D-923E-3832ACC12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4799300"/>
                <a:ext cx="1558119" cy="4333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157DA5F-9AB7-4D1F-9922-114BF259D636}"/>
                  </a:ext>
                </a:extLst>
              </p:cNvPr>
              <p:cNvSpPr txBox="1"/>
              <p:nvPr/>
            </p:nvSpPr>
            <p:spPr>
              <a:xfrm>
                <a:off x="4968082" y="3566955"/>
                <a:ext cx="27801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−(−5)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157DA5F-9AB7-4D1F-9922-114BF259D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2" y="3566955"/>
                <a:ext cx="2780185" cy="369332"/>
              </a:xfrm>
              <a:prstGeom prst="rect">
                <a:avLst/>
              </a:prstGeom>
              <a:blipFill>
                <a:blip r:embed="rId19"/>
                <a:stretch>
                  <a:fillRect r="-219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ABEDCA-761E-49EC-AAA6-CFFEB446498E}"/>
                  </a:ext>
                </a:extLst>
              </p:cNvPr>
              <p:cNvSpPr txBox="1"/>
              <p:nvPr/>
            </p:nvSpPr>
            <p:spPr>
              <a:xfrm>
                <a:off x="4976844" y="2952175"/>
                <a:ext cx="27801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−(−3)=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ABEDCA-761E-49EC-AAA6-CFFEB4464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2952175"/>
                <a:ext cx="2780185" cy="369332"/>
              </a:xfrm>
              <a:prstGeom prst="rect">
                <a:avLst/>
              </a:prstGeom>
              <a:blipFill>
                <a:blip r:embed="rId20"/>
                <a:stretch>
                  <a:fillRect r="-241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445D50-CFC2-4397-BD6C-C8AC23F51836}"/>
                  </a:ext>
                </a:extLst>
              </p:cNvPr>
              <p:cNvSpPr txBox="1"/>
              <p:nvPr/>
            </p:nvSpPr>
            <p:spPr>
              <a:xfrm>
                <a:off x="4968082" y="2357684"/>
                <a:ext cx="22944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−1.2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1.8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445D50-CFC2-4397-BD6C-C8AC23F51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82" y="2357684"/>
                <a:ext cx="2294474" cy="369332"/>
              </a:xfrm>
              <a:prstGeom prst="rect">
                <a:avLst/>
              </a:prstGeom>
              <a:blipFill>
                <a:blip r:embed="rId21"/>
                <a:stretch>
                  <a:fillRect r="-29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53A9C1E-9C14-4960-B69F-75CFED4593E0}"/>
                  </a:ext>
                </a:extLst>
              </p:cNvPr>
              <p:cNvSpPr txBox="1"/>
              <p:nvPr/>
            </p:nvSpPr>
            <p:spPr>
              <a:xfrm>
                <a:off x="4976844" y="5392398"/>
                <a:ext cx="1978106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53A9C1E-9C14-4960-B69F-75CFED459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5392398"/>
                <a:ext cx="1978106" cy="43338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7C9FA4E-51EB-4B83-8992-2DFC31F00EDB}"/>
                  </a:ext>
                </a:extLst>
              </p:cNvPr>
              <p:cNvSpPr txBox="1"/>
              <p:nvPr/>
            </p:nvSpPr>
            <p:spPr>
              <a:xfrm>
                <a:off x="4976844" y="5985496"/>
                <a:ext cx="1814599" cy="433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7C9FA4E-51EB-4B83-8992-2DFC31F00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44" y="5985496"/>
                <a:ext cx="1814599" cy="43338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5D7EDA0-D474-4E1B-91A1-C914382892B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4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317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Negative Numbers:  Adding &amp; Subtracting together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2018-07-27T13:51:41Z</dcterms:modified>
</cp:coreProperties>
</file>