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02" r:id="rId2"/>
    <p:sldId id="305" r:id="rId3"/>
    <p:sldId id="306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8794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1.png"/><Relationship Id="rId7" Type="http://schemas.openxmlformats.org/officeDocument/2006/relationships/image" Target="../media/image4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5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Decimals: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Adding decimals – carry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081348" y="4006691"/>
                <a:ext cx="179164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0.43+0.8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348" y="4006691"/>
                <a:ext cx="1791644" cy="369332"/>
              </a:xfrm>
              <a:prstGeom prst="rect">
                <a:avLst/>
              </a:prstGeom>
              <a:blipFill>
                <a:blip r:embed="rId7"/>
                <a:stretch>
                  <a:fillRect l="-3401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2CC382-348D-4F28-B9DE-29E76E2209F7}"/>
                  </a:ext>
                </a:extLst>
              </p:cNvPr>
              <p:cNvSpPr txBox="1"/>
              <p:nvPr/>
            </p:nvSpPr>
            <p:spPr>
              <a:xfrm>
                <a:off x="3259789" y="4599441"/>
                <a:ext cx="162172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4.3+0.8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2CC382-348D-4F28-B9DE-29E76E220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9789" y="4599441"/>
                <a:ext cx="1621726" cy="369332"/>
              </a:xfrm>
              <a:prstGeom prst="rect">
                <a:avLst/>
              </a:prstGeom>
              <a:blipFill>
                <a:blip r:embed="rId8"/>
                <a:stretch>
                  <a:fillRect l="-413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1F4514F-09A5-465A-B830-4533A6FCAD8F}"/>
                  </a:ext>
                </a:extLst>
              </p:cNvPr>
              <p:cNvSpPr txBox="1"/>
              <p:nvPr/>
            </p:nvSpPr>
            <p:spPr>
              <a:xfrm>
                <a:off x="3259789" y="5220191"/>
                <a:ext cx="162172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4.3+0.9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1F4514F-09A5-465A-B830-4533A6FCAD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9789" y="5220191"/>
                <a:ext cx="1621726" cy="369332"/>
              </a:xfrm>
              <a:prstGeom prst="rect">
                <a:avLst/>
              </a:prstGeom>
              <a:blipFill>
                <a:blip r:embed="rId9"/>
                <a:stretch>
                  <a:fillRect l="-4135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9914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347786" y="967863"/>
                <a:ext cx="253736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0.53+0.08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86" y="967863"/>
                <a:ext cx="2537361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C12F9-9656-4611-BA65-A720F23FCD97}"/>
                  </a:ext>
                </a:extLst>
              </p:cNvPr>
              <p:cNvSpPr txBox="1"/>
              <p:nvPr/>
            </p:nvSpPr>
            <p:spPr>
              <a:xfrm>
                <a:off x="4666084" y="967863"/>
                <a:ext cx="253736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0.63+0.08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C12F9-9656-4611-BA65-A720F23FC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6084" y="967863"/>
                <a:ext cx="2537361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E0D2B0C0-6EC3-4D3A-8BC3-F324E19DDCE2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328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/>
              <p:nvPr/>
            </p:nvSpPr>
            <p:spPr>
              <a:xfrm>
                <a:off x="328474" y="151179"/>
                <a:ext cx="2889682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0.5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+0.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0.3+0.5=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0.3+0.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0.3+0.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0.3+0.8=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0.3+0.88=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0.3+0.87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0.3+0.77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0.33+0.77=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74" y="151179"/>
                <a:ext cx="2889682" cy="6370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8C32607-A430-4A59-AE01-B433C7ED7DBA}"/>
                  </a:ext>
                </a:extLst>
              </p:cNvPr>
              <p:cNvSpPr/>
              <p:nvPr/>
            </p:nvSpPr>
            <p:spPr>
              <a:xfrm>
                <a:off x="4922982" y="151178"/>
                <a:ext cx="2889682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0.43+0.77=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43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+0.07=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0.43+0.08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0.43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+0.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4.3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+0.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4.3+0.9=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4.03+0.9=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4.03+9.9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4.93+9.9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8C32607-A430-4A59-AE01-B433C7ED7D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2982" y="151178"/>
                <a:ext cx="2889682" cy="6370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360FD034-8724-40AB-8FB1-76AFCF259FB3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507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/>
              <p:nvPr/>
            </p:nvSpPr>
            <p:spPr>
              <a:xfrm>
                <a:off x="328474" y="151179"/>
                <a:ext cx="2889682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0.5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+0.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0.3+0.5=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0.3+0.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0.3+0.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0.3+0.8=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0.3+0.88=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1.18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0.3+0.87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1.17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0.3+0.77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1.07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0.33+0.77=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74" y="151179"/>
                <a:ext cx="2889682" cy="6370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8C32607-A430-4A59-AE01-B433C7ED7DBA}"/>
                  </a:ext>
                </a:extLst>
              </p:cNvPr>
              <p:cNvSpPr/>
              <p:nvPr/>
            </p:nvSpPr>
            <p:spPr>
              <a:xfrm>
                <a:off x="4922982" y="151178"/>
                <a:ext cx="2889682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0.43+0.77=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43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+0.07=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0.5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0.43+0.08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0.51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0.43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+0.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1.23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4.3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+0.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5.1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4.3+0.9=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5.2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4.03+0.9=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4.93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4.03+9.9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13.93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4.93+9.9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14.83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8C32607-A430-4A59-AE01-B433C7ED7D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2982" y="151178"/>
                <a:ext cx="2889682" cy="6370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FD220EBA-5374-4D9D-8C61-99CF81BD6537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541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910</TotalTime>
  <Words>94</Words>
  <Application>Microsoft Office PowerPoint</Application>
  <PresentationFormat>On-screen Show (4:3)</PresentationFormat>
  <Paragraphs>87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Decimals:  Adding decimals – carry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87</cp:revision>
  <dcterms:created xsi:type="dcterms:W3CDTF">2018-01-26T08:52:52Z</dcterms:created>
  <dcterms:modified xsi:type="dcterms:W3CDTF">2018-07-27T08:23:13Z</dcterms:modified>
</cp:coreProperties>
</file>