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6" r:id="rId2"/>
    <p:sldId id="299" r:id="rId3"/>
    <p:sldId id="300" r:id="rId4"/>
    <p:sldId id="30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31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decimals – no carry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911429" y="3975160"/>
                <a:ext cx="19615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2+0.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429" y="3975160"/>
                <a:ext cx="1961563" cy="369332"/>
              </a:xfrm>
              <a:prstGeom prst="rect">
                <a:avLst/>
              </a:prstGeom>
              <a:blipFill>
                <a:blip r:embed="rId7"/>
                <a:stretch>
                  <a:fillRect l="-342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/>
              <p:nvPr/>
            </p:nvSpPr>
            <p:spPr>
              <a:xfrm>
                <a:off x="3259789" y="4567910"/>
                <a:ext cx="16217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0.2+0.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2CC382-348D-4F28-B9DE-29E76E220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789" y="4567910"/>
                <a:ext cx="1621726" cy="369332"/>
              </a:xfrm>
              <a:prstGeom prst="rect">
                <a:avLst/>
              </a:prstGeom>
              <a:blipFill>
                <a:blip r:embed="rId8"/>
                <a:stretch>
                  <a:fillRect l="-413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/>
              <p:nvPr/>
            </p:nvSpPr>
            <p:spPr>
              <a:xfrm>
                <a:off x="3089871" y="5188660"/>
                <a:ext cx="17916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2+0.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4514F-09A5-465A-B830-4533A6FC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871" y="5188660"/>
                <a:ext cx="1791644" cy="369332"/>
              </a:xfrm>
              <a:prstGeom prst="rect">
                <a:avLst/>
              </a:prstGeom>
              <a:blipFill>
                <a:blip r:embed="rId9"/>
                <a:stretch>
                  <a:fillRect l="-374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30973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0.35+0.6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30973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230973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0.25+0.7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2309735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8DB8D28-8FB1-4D82-96BA-658C62F977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7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26541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0.1+6=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0.1+7=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0.2+7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2+0.7=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0.2+0.7=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0.02+0.7=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14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/>
              <p:nvPr/>
            </p:nvSpPr>
            <p:spPr>
              <a:xfrm>
                <a:off x="4796860" y="151178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0.02+0.07=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0.12+0.07=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2+0.0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0.22+0.0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0.6+0.02=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6+0.02=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+0.02=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6+0.02=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860" y="151178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3CCDAA0-504A-4479-BD6F-622229E1B92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0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26541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0.1+6=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0.1+7=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7.1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0.2+7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2+0.7=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0.2+0.7=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0.92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0.02+0.7=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0.72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14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/>
              <p:nvPr/>
            </p:nvSpPr>
            <p:spPr>
              <a:xfrm>
                <a:off x="4796860" y="151178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0.02+0.07=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0.09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0.12+0.07=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0.19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2+0.0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0.22+0.0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0.6+0.02=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6+0.02=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6.02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+0.02=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6.62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6+0.02=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6.08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860" y="151178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3446022-2E0C-4F16-A273-88458032528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94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Decimals:  Adding decimals – no carry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2018-07-27T08:22:02Z</dcterms:modified>
</cp:coreProperties>
</file>