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26" r:id="rId2"/>
    <p:sldId id="331" r:id="rId3"/>
    <p:sldId id="332" r:id="rId4"/>
    <p:sldId id="287" r:id="rId5"/>
    <p:sldId id="28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6738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13" Type="http://schemas.openxmlformats.org/officeDocument/2006/relationships/image" Target="../media/image72.png"/><Relationship Id="rId18" Type="http://schemas.openxmlformats.org/officeDocument/2006/relationships/image" Target="../media/image77.png"/><Relationship Id="rId26" Type="http://schemas.openxmlformats.org/officeDocument/2006/relationships/image" Target="../media/image85.png"/><Relationship Id="rId3" Type="http://schemas.openxmlformats.org/officeDocument/2006/relationships/image" Target="../media/image62.png"/><Relationship Id="rId21" Type="http://schemas.openxmlformats.org/officeDocument/2006/relationships/image" Target="../media/image80.png"/><Relationship Id="rId7" Type="http://schemas.openxmlformats.org/officeDocument/2006/relationships/image" Target="../media/image66.png"/><Relationship Id="rId12" Type="http://schemas.openxmlformats.org/officeDocument/2006/relationships/image" Target="../media/image71.png"/><Relationship Id="rId17" Type="http://schemas.openxmlformats.org/officeDocument/2006/relationships/image" Target="../media/image76.png"/><Relationship Id="rId25" Type="http://schemas.openxmlformats.org/officeDocument/2006/relationships/image" Target="../media/image84.png"/><Relationship Id="rId2" Type="http://schemas.openxmlformats.org/officeDocument/2006/relationships/image" Target="../media/image61.png"/><Relationship Id="rId16" Type="http://schemas.openxmlformats.org/officeDocument/2006/relationships/image" Target="../media/image75.png"/><Relationship Id="rId20" Type="http://schemas.openxmlformats.org/officeDocument/2006/relationships/image" Target="../media/image79.png"/><Relationship Id="rId29" Type="http://schemas.openxmlformats.org/officeDocument/2006/relationships/image" Target="../media/image8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5.png"/><Relationship Id="rId11" Type="http://schemas.openxmlformats.org/officeDocument/2006/relationships/image" Target="../media/image70.png"/><Relationship Id="rId24" Type="http://schemas.openxmlformats.org/officeDocument/2006/relationships/image" Target="../media/image83.png"/><Relationship Id="rId5" Type="http://schemas.openxmlformats.org/officeDocument/2006/relationships/image" Target="../media/image64.png"/><Relationship Id="rId15" Type="http://schemas.openxmlformats.org/officeDocument/2006/relationships/image" Target="../media/image74.png"/><Relationship Id="rId23" Type="http://schemas.openxmlformats.org/officeDocument/2006/relationships/image" Target="../media/image82.png"/><Relationship Id="rId28" Type="http://schemas.openxmlformats.org/officeDocument/2006/relationships/image" Target="../media/image87.png"/><Relationship Id="rId10" Type="http://schemas.openxmlformats.org/officeDocument/2006/relationships/image" Target="../media/image69.png"/><Relationship Id="rId19" Type="http://schemas.openxmlformats.org/officeDocument/2006/relationships/image" Target="../media/image78.png"/><Relationship Id="rId4" Type="http://schemas.openxmlformats.org/officeDocument/2006/relationships/image" Target="../media/image63.png"/><Relationship Id="rId9" Type="http://schemas.openxmlformats.org/officeDocument/2006/relationships/image" Target="../media/image68.png"/><Relationship Id="rId14" Type="http://schemas.openxmlformats.org/officeDocument/2006/relationships/image" Target="../media/image73.png"/><Relationship Id="rId22" Type="http://schemas.openxmlformats.org/officeDocument/2006/relationships/image" Target="../media/image81.png"/><Relationship Id="rId27" Type="http://schemas.openxmlformats.org/officeDocument/2006/relationships/image" Target="../media/image8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png"/><Relationship Id="rId13" Type="http://schemas.openxmlformats.org/officeDocument/2006/relationships/image" Target="../media/image72.png"/><Relationship Id="rId18" Type="http://schemas.openxmlformats.org/officeDocument/2006/relationships/image" Target="../media/image104.png"/><Relationship Id="rId26" Type="http://schemas.openxmlformats.org/officeDocument/2006/relationships/image" Target="../media/image112.png"/><Relationship Id="rId3" Type="http://schemas.openxmlformats.org/officeDocument/2006/relationships/image" Target="../media/image90.png"/><Relationship Id="rId21" Type="http://schemas.openxmlformats.org/officeDocument/2006/relationships/image" Target="../media/image107.png"/><Relationship Id="rId7" Type="http://schemas.openxmlformats.org/officeDocument/2006/relationships/image" Target="../media/image94.png"/><Relationship Id="rId12" Type="http://schemas.openxmlformats.org/officeDocument/2006/relationships/image" Target="../media/image99.png"/><Relationship Id="rId17" Type="http://schemas.openxmlformats.org/officeDocument/2006/relationships/image" Target="../media/image103.png"/><Relationship Id="rId25" Type="http://schemas.openxmlformats.org/officeDocument/2006/relationships/image" Target="../media/image111.png"/><Relationship Id="rId2" Type="http://schemas.openxmlformats.org/officeDocument/2006/relationships/image" Target="../media/image89.png"/><Relationship Id="rId16" Type="http://schemas.openxmlformats.org/officeDocument/2006/relationships/image" Target="../media/image102.png"/><Relationship Id="rId20" Type="http://schemas.openxmlformats.org/officeDocument/2006/relationships/image" Target="../media/image106.png"/><Relationship Id="rId29" Type="http://schemas.openxmlformats.org/officeDocument/2006/relationships/image" Target="../media/image1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3.png"/><Relationship Id="rId11" Type="http://schemas.openxmlformats.org/officeDocument/2006/relationships/image" Target="../media/image98.png"/><Relationship Id="rId24" Type="http://schemas.openxmlformats.org/officeDocument/2006/relationships/image" Target="../media/image110.png"/><Relationship Id="rId5" Type="http://schemas.openxmlformats.org/officeDocument/2006/relationships/image" Target="../media/image92.png"/><Relationship Id="rId15" Type="http://schemas.openxmlformats.org/officeDocument/2006/relationships/image" Target="../media/image101.png"/><Relationship Id="rId23" Type="http://schemas.openxmlformats.org/officeDocument/2006/relationships/image" Target="../media/image109.png"/><Relationship Id="rId28" Type="http://schemas.openxmlformats.org/officeDocument/2006/relationships/image" Target="../media/image113.png"/><Relationship Id="rId10" Type="http://schemas.openxmlformats.org/officeDocument/2006/relationships/image" Target="../media/image97.png"/><Relationship Id="rId19" Type="http://schemas.openxmlformats.org/officeDocument/2006/relationships/image" Target="../media/image105.png"/><Relationship Id="rId4" Type="http://schemas.openxmlformats.org/officeDocument/2006/relationships/image" Target="../media/image91.png"/><Relationship Id="rId9" Type="http://schemas.openxmlformats.org/officeDocument/2006/relationships/image" Target="../media/image96.png"/><Relationship Id="rId14" Type="http://schemas.openxmlformats.org/officeDocument/2006/relationships/image" Target="../media/image100.png"/><Relationship Id="rId22" Type="http://schemas.openxmlformats.org/officeDocument/2006/relationships/image" Target="../media/image108.png"/><Relationship Id="rId27" Type="http://schemas.openxmlformats.org/officeDocument/2006/relationships/image" Target="../media/image8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90.png"/><Relationship Id="rId2" Type="http://schemas.openxmlformats.org/officeDocument/2006/relationships/image" Target="../media/image105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80.png"/><Relationship Id="rId5" Type="http://schemas.openxmlformats.org/officeDocument/2006/relationships/image" Target="../media/image1070.png"/><Relationship Id="rId4" Type="http://schemas.openxmlformats.org/officeDocument/2006/relationships/image" Target="../media/image106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0.png"/><Relationship Id="rId2" Type="http://schemas.openxmlformats.org/officeDocument/2006/relationships/image" Target="../media/image110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40.png"/><Relationship Id="rId5" Type="http://schemas.openxmlformats.org/officeDocument/2006/relationships/image" Target="../media/image1130.png"/><Relationship Id="rId4" Type="http://schemas.openxmlformats.org/officeDocument/2006/relationships/image" Target="../media/image11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12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5204" y="166239"/>
            <a:ext cx="789358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Negative Numbers: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Adding – Pattern spotting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Pattern spot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1AAC456-1D6E-420B-BEE8-F0751C613F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8333292-992F-46C4-8829-CD422340F7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986" y="2610426"/>
            <a:ext cx="1882025" cy="91258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DC27A1B5-AECE-49C1-A0A6-9DE8F2E07449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012B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Pattern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5FE6F3F-5057-479B-B79A-2D5ED15476A8}"/>
                  </a:ext>
                </a:extLst>
              </p:cNvPr>
              <p:cNvSpPr txBox="1"/>
              <p:nvPr/>
            </p:nvSpPr>
            <p:spPr>
              <a:xfrm>
                <a:off x="3078896" y="4075914"/>
                <a:ext cx="17713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5FE6F3F-5057-479B-B79A-2D5ED1547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8896" y="4075914"/>
                <a:ext cx="1771382" cy="369332"/>
              </a:xfrm>
              <a:prstGeom prst="rect">
                <a:avLst/>
              </a:prstGeom>
              <a:blipFill>
                <a:blip r:embed="rId6"/>
                <a:stretch>
                  <a:fillRect r="-343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C71C93B-D6F6-43DF-93D9-1DC22061314A}"/>
                  </a:ext>
                </a:extLst>
              </p:cNvPr>
              <p:cNvSpPr txBox="1"/>
              <p:nvPr/>
            </p:nvSpPr>
            <p:spPr>
              <a:xfrm>
                <a:off x="3078895" y="4697027"/>
                <a:ext cx="17713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C71C93B-D6F6-43DF-93D9-1DC2206131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8895" y="4697027"/>
                <a:ext cx="1771382" cy="369332"/>
              </a:xfrm>
              <a:prstGeom prst="rect">
                <a:avLst/>
              </a:prstGeom>
              <a:blipFill>
                <a:blip r:embed="rId7"/>
                <a:stretch>
                  <a:fillRect r="-343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2A6E19F-3E99-4FFC-BB50-D5F457EBEAA2}"/>
                  </a:ext>
                </a:extLst>
              </p:cNvPr>
              <p:cNvSpPr txBox="1"/>
              <p:nvPr/>
            </p:nvSpPr>
            <p:spPr>
              <a:xfrm>
                <a:off x="2593183" y="5309022"/>
                <a:ext cx="225709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+(−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2A6E19F-3E99-4FFC-BB50-D5F457EBEA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3183" y="5309022"/>
                <a:ext cx="2257093" cy="369332"/>
              </a:xfrm>
              <a:prstGeom prst="rect">
                <a:avLst/>
              </a:prstGeom>
              <a:blipFill>
                <a:blip r:embed="rId8"/>
                <a:stretch>
                  <a:fillRect r="-2695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3348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/>
              <p:nvPr/>
            </p:nvSpPr>
            <p:spPr>
              <a:xfrm>
                <a:off x="467906" y="3388386"/>
                <a:ext cx="13169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3388386"/>
                <a:ext cx="1316964" cy="307777"/>
              </a:xfrm>
              <a:prstGeom prst="rect">
                <a:avLst/>
              </a:prstGeom>
              <a:blipFill>
                <a:blip r:embed="rId2"/>
                <a:stretch>
                  <a:fillRect l="-4167" t="-2000" r="-1389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/>
              <p:nvPr/>
            </p:nvSpPr>
            <p:spPr>
              <a:xfrm>
                <a:off x="467906" y="3844498"/>
                <a:ext cx="13169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3844498"/>
                <a:ext cx="1316964" cy="307777"/>
              </a:xfrm>
              <a:prstGeom prst="rect">
                <a:avLst/>
              </a:prstGeom>
              <a:blipFill>
                <a:blip r:embed="rId3"/>
                <a:stretch>
                  <a:fillRect l="-4167" t="-4000" r="-1389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/>
              <p:nvPr/>
            </p:nvSpPr>
            <p:spPr>
              <a:xfrm>
                <a:off x="459142" y="2929350"/>
                <a:ext cx="13169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929350"/>
                <a:ext cx="1316964" cy="307777"/>
              </a:xfrm>
              <a:prstGeom prst="rect">
                <a:avLst/>
              </a:prstGeom>
              <a:blipFill>
                <a:blip r:embed="rId4"/>
                <a:stretch>
                  <a:fillRect l="-3704" t="-4000" r="-1852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/>
              <p:nvPr/>
            </p:nvSpPr>
            <p:spPr>
              <a:xfrm>
                <a:off x="467906" y="2470314"/>
                <a:ext cx="91300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2470314"/>
                <a:ext cx="913006" cy="307777"/>
              </a:xfrm>
              <a:prstGeom prst="rect">
                <a:avLst/>
              </a:prstGeom>
              <a:blipFill>
                <a:blip r:embed="rId5"/>
                <a:stretch>
                  <a:fillRect l="-6667" r="-2000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/>
              <p:nvPr/>
            </p:nvSpPr>
            <p:spPr>
              <a:xfrm>
                <a:off x="467906" y="2010085"/>
                <a:ext cx="91300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2010085"/>
                <a:ext cx="913006" cy="307777"/>
              </a:xfrm>
              <a:prstGeom prst="rect">
                <a:avLst/>
              </a:prstGeom>
              <a:blipFill>
                <a:blip r:embed="rId6"/>
                <a:stretch>
                  <a:fillRect l="-6667" r="-2000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/>
              <p:nvPr/>
            </p:nvSpPr>
            <p:spPr>
              <a:xfrm>
                <a:off x="459142" y="1550109"/>
                <a:ext cx="91300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550109"/>
                <a:ext cx="913006" cy="307777"/>
              </a:xfrm>
              <a:prstGeom prst="rect">
                <a:avLst/>
              </a:prstGeom>
              <a:blipFill>
                <a:blip r:embed="rId7"/>
                <a:stretch>
                  <a:fillRect l="-6000" r="-266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/>
              <p:nvPr/>
            </p:nvSpPr>
            <p:spPr>
              <a:xfrm>
                <a:off x="459142" y="625513"/>
                <a:ext cx="91300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625513"/>
                <a:ext cx="913006" cy="307777"/>
              </a:xfrm>
              <a:prstGeom prst="rect">
                <a:avLst/>
              </a:prstGeom>
              <a:blipFill>
                <a:blip r:embed="rId8"/>
                <a:stretch>
                  <a:fillRect l="-6000" r="-2667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5253C43-4848-44F8-A1DD-93EF8EF586E7}"/>
                  </a:ext>
                </a:extLst>
              </p:cNvPr>
              <p:cNvSpPr txBox="1"/>
              <p:nvPr/>
            </p:nvSpPr>
            <p:spPr>
              <a:xfrm>
                <a:off x="467906" y="4300610"/>
                <a:ext cx="13169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5253C43-4848-44F8-A1DD-93EF8EF586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4300610"/>
                <a:ext cx="1316964" cy="307777"/>
              </a:xfrm>
              <a:prstGeom prst="rect">
                <a:avLst/>
              </a:prstGeom>
              <a:blipFill>
                <a:blip r:embed="rId9"/>
                <a:stretch>
                  <a:fillRect l="-4167" t="-1961" r="-1389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30EB3B-4D4A-4655-87C7-2A56BDA29942}"/>
                  </a:ext>
                </a:extLst>
              </p:cNvPr>
              <p:cNvSpPr txBox="1"/>
              <p:nvPr/>
            </p:nvSpPr>
            <p:spPr>
              <a:xfrm>
                <a:off x="467906" y="4756722"/>
                <a:ext cx="13169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30EB3B-4D4A-4655-87C7-2A56BDA299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4756722"/>
                <a:ext cx="1316964" cy="307777"/>
              </a:xfrm>
              <a:prstGeom prst="rect">
                <a:avLst/>
              </a:prstGeom>
              <a:blipFill>
                <a:blip r:embed="rId10"/>
                <a:stretch>
                  <a:fillRect l="-4167" t="-1961" r="-1389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270F8FB-3864-49E3-BDC2-B07D2BFCE056}"/>
                  </a:ext>
                </a:extLst>
              </p:cNvPr>
              <p:cNvSpPr txBox="1"/>
              <p:nvPr/>
            </p:nvSpPr>
            <p:spPr>
              <a:xfrm>
                <a:off x="459142" y="1087811"/>
                <a:ext cx="91300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270F8FB-3864-49E3-BDC2-B07D2BFCE0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087811"/>
                <a:ext cx="913006" cy="307777"/>
              </a:xfrm>
              <a:prstGeom prst="rect">
                <a:avLst/>
              </a:prstGeom>
              <a:blipFill>
                <a:blip r:embed="rId11"/>
                <a:stretch>
                  <a:fillRect l="-6000" r="-266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165537"/>
                <a:ext cx="91300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65537"/>
                <a:ext cx="913006" cy="307777"/>
              </a:xfrm>
              <a:prstGeom prst="rect">
                <a:avLst/>
              </a:prstGeom>
              <a:blipFill>
                <a:blip r:embed="rId12"/>
                <a:stretch>
                  <a:fillRect l="-6000" r="-266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EE2A64B-D8EF-4D8B-BD01-9DC507ADEC90}"/>
                  </a:ext>
                </a:extLst>
              </p:cNvPr>
              <p:cNvSpPr txBox="1"/>
              <p:nvPr/>
            </p:nvSpPr>
            <p:spPr>
              <a:xfrm>
                <a:off x="459142" y="5212834"/>
                <a:ext cx="75078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     .     .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EE2A64B-D8EF-4D8B-BD01-9DC507ADEC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212834"/>
                <a:ext cx="750783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7F226C2-4537-492D-981B-F137D35933C8}"/>
                  </a:ext>
                </a:extLst>
              </p:cNvPr>
              <p:cNvSpPr txBox="1"/>
              <p:nvPr/>
            </p:nvSpPr>
            <p:spPr>
              <a:xfrm>
                <a:off x="459142" y="5663737"/>
                <a:ext cx="14596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−12)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7F226C2-4537-492D-981B-F137D35933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663737"/>
                <a:ext cx="1459630" cy="307777"/>
              </a:xfrm>
              <a:prstGeom prst="rect">
                <a:avLst/>
              </a:prstGeom>
              <a:blipFill>
                <a:blip r:embed="rId14"/>
                <a:stretch>
                  <a:fillRect l="-3333" t="-1961" r="-1250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F8FA125-004C-452C-9457-D793DC38CE02}"/>
                  </a:ext>
                </a:extLst>
              </p:cNvPr>
              <p:cNvSpPr txBox="1"/>
              <p:nvPr/>
            </p:nvSpPr>
            <p:spPr>
              <a:xfrm>
                <a:off x="447674" y="6114640"/>
                <a:ext cx="14596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−59)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F8FA125-004C-452C-9457-D793DC38CE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74" y="6114640"/>
                <a:ext cx="1459630" cy="307777"/>
              </a:xfrm>
              <a:prstGeom prst="rect">
                <a:avLst/>
              </a:prstGeom>
              <a:blipFill>
                <a:blip r:embed="rId15"/>
                <a:stretch>
                  <a:fillRect l="-3333" t="-1961" r="-1250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FF38975-69DA-400F-B6A9-DBD54DCF9607}"/>
                  </a:ext>
                </a:extLst>
              </p:cNvPr>
              <p:cNvSpPr txBox="1"/>
              <p:nvPr/>
            </p:nvSpPr>
            <p:spPr>
              <a:xfrm>
                <a:off x="4973647" y="3388386"/>
                <a:ext cx="17209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FF38975-69DA-400F-B6A9-DBD54DCF96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647" y="3388386"/>
                <a:ext cx="1720920" cy="307777"/>
              </a:xfrm>
              <a:prstGeom prst="rect">
                <a:avLst/>
              </a:prstGeom>
              <a:blipFill>
                <a:blip r:embed="rId16"/>
                <a:stretch>
                  <a:fillRect l="-4965" t="-2000" r="-1064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8846621-7737-4E54-A63B-C98177662BF4}"/>
                  </a:ext>
                </a:extLst>
              </p:cNvPr>
              <p:cNvSpPr txBox="1"/>
              <p:nvPr/>
            </p:nvSpPr>
            <p:spPr>
              <a:xfrm>
                <a:off x="4973647" y="3844498"/>
                <a:ext cx="17209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8846621-7737-4E54-A63B-C98177662B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647" y="3844498"/>
                <a:ext cx="1720920" cy="307777"/>
              </a:xfrm>
              <a:prstGeom prst="rect">
                <a:avLst/>
              </a:prstGeom>
              <a:blipFill>
                <a:blip r:embed="rId17"/>
                <a:stretch>
                  <a:fillRect l="-4965" t="-4000" r="-1064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E9B2638-7791-4DA4-88D2-3E7AF9988187}"/>
                  </a:ext>
                </a:extLst>
              </p:cNvPr>
              <p:cNvSpPr txBox="1"/>
              <p:nvPr/>
            </p:nvSpPr>
            <p:spPr>
              <a:xfrm>
                <a:off x="4964883" y="2929350"/>
                <a:ext cx="17209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E9B2638-7791-4DA4-88D2-3E7AF99881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2929350"/>
                <a:ext cx="1720920" cy="307777"/>
              </a:xfrm>
              <a:prstGeom prst="rect">
                <a:avLst/>
              </a:prstGeom>
              <a:blipFill>
                <a:blip r:embed="rId18"/>
                <a:stretch>
                  <a:fillRect l="-4947" t="-4000" r="-1060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E943ED8-BCB5-47BA-AB90-FCF0CAEF5EB2}"/>
                  </a:ext>
                </a:extLst>
              </p:cNvPr>
              <p:cNvSpPr txBox="1"/>
              <p:nvPr/>
            </p:nvSpPr>
            <p:spPr>
              <a:xfrm>
                <a:off x="4973647" y="2470314"/>
                <a:ext cx="13169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E943ED8-BCB5-47BA-AB90-FCF0CAEF5E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647" y="2470314"/>
                <a:ext cx="1316964" cy="307777"/>
              </a:xfrm>
              <a:prstGeom prst="rect">
                <a:avLst/>
              </a:prstGeom>
              <a:blipFill>
                <a:blip r:embed="rId19"/>
                <a:stretch>
                  <a:fillRect l="-6481" t="-1961" r="-1389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3886BBB-A2F1-427E-AAED-AB45C5060AB5}"/>
                  </a:ext>
                </a:extLst>
              </p:cNvPr>
              <p:cNvSpPr txBox="1"/>
              <p:nvPr/>
            </p:nvSpPr>
            <p:spPr>
              <a:xfrm>
                <a:off x="4973647" y="2010085"/>
                <a:ext cx="13169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3886BBB-A2F1-427E-AAED-AB45C5060A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647" y="2010085"/>
                <a:ext cx="1316964" cy="307777"/>
              </a:xfrm>
              <a:prstGeom prst="rect">
                <a:avLst/>
              </a:prstGeom>
              <a:blipFill>
                <a:blip r:embed="rId20"/>
                <a:stretch>
                  <a:fillRect l="-6481" t="-4000" r="-1389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9EF34B4-8D4D-458F-96C7-EA2A38493762}"/>
                  </a:ext>
                </a:extLst>
              </p:cNvPr>
              <p:cNvSpPr txBox="1"/>
              <p:nvPr/>
            </p:nvSpPr>
            <p:spPr>
              <a:xfrm>
                <a:off x="4964883" y="1550109"/>
                <a:ext cx="13169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9EF34B4-8D4D-458F-96C7-EA2A384937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1550109"/>
                <a:ext cx="1316964" cy="307777"/>
              </a:xfrm>
              <a:prstGeom prst="rect">
                <a:avLst/>
              </a:prstGeom>
              <a:blipFill>
                <a:blip r:embed="rId21"/>
                <a:stretch>
                  <a:fillRect l="-6481" t="-1961" r="-185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B4629D6-0234-4D17-83AD-C1C88A989F3F}"/>
                  </a:ext>
                </a:extLst>
              </p:cNvPr>
              <p:cNvSpPr txBox="1"/>
              <p:nvPr/>
            </p:nvSpPr>
            <p:spPr>
              <a:xfrm>
                <a:off x="4964883" y="625513"/>
                <a:ext cx="13169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B4629D6-0234-4D17-83AD-C1C88A989F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625513"/>
                <a:ext cx="1316964" cy="307777"/>
              </a:xfrm>
              <a:prstGeom prst="rect">
                <a:avLst/>
              </a:prstGeom>
              <a:blipFill>
                <a:blip r:embed="rId22"/>
                <a:stretch>
                  <a:fillRect l="-6481" t="-4000" r="-1852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432677C-3BAB-4495-8DAB-B8F1EAD82F24}"/>
                  </a:ext>
                </a:extLst>
              </p:cNvPr>
              <p:cNvSpPr txBox="1"/>
              <p:nvPr/>
            </p:nvSpPr>
            <p:spPr>
              <a:xfrm>
                <a:off x="4973647" y="4300610"/>
                <a:ext cx="17209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432677C-3BAB-4495-8DAB-B8F1EAD82F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647" y="4300610"/>
                <a:ext cx="1720920" cy="307777"/>
              </a:xfrm>
              <a:prstGeom prst="rect">
                <a:avLst/>
              </a:prstGeom>
              <a:blipFill>
                <a:blip r:embed="rId23"/>
                <a:stretch>
                  <a:fillRect l="-4965" t="-1961" r="-1064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836577A0-364F-4473-9654-080099160B97}"/>
                  </a:ext>
                </a:extLst>
              </p:cNvPr>
              <p:cNvSpPr txBox="1"/>
              <p:nvPr/>
            </p:nvSpPr>
            <p:spPr>
              <a:xfrm>
                <a:off x="4973647" y="4756722"/>
                <a:ext cx="17209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836577A0-364F-4473-9654-080099160B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647" y="4756722"/>
                <a:ext cx="1720920" cy="307777"/>
              </a:xfrm>
              <a:prstGeom prst="rect">
                <a:avLst/>
              </a:prstGeom>
              <a:blipFill>
                <a:blip r:embed="rId24"/>
                <a:stretch>
                  <a:fillRect l="-4965" t="-1961" r="-1064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FA8C769-9A09-43D3-BB6F-08E4D6C5C211}"/>
                  </a:ext>
                </a:extLst>
              </p:cNvPr>
              <p:cNvSpPr txBox="1"/>
              <p:nvPr/>
            </p:nvSpPr>
            <p:spPr>
              <a:xfrm>
                <a:off x="4964883" y="1087811"/>
                <a:ext cx="13169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FA8C769-9A09-43D3-BB6F-08E4D6C5C2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1087811"/>
                <a:ext cx="1316964" cy="307777"/>
              </a:xfrm>
              <a:prstGeom prst="rect">
                <a:avLst/>
              </a:prstGeom>
              <a:blipFill>
                <a:blip r:embed="rId25"/>
                <a:stretch>
                  <a:fillRect l="-6481" t="-1961" r="-185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AA48959-484F-4946-AA92-C40F757F1850}"/>
                  </a:ext>
                </a:extLst>
              </p:cNvPr>
              <p:cNvSpPr txBox="1"/>
              <p:nvPr/>
            </p:nvSpPr>
            <p:spPr>
              <a:xfrm>
                <a:off x="4964883" y="165537"/>
                <a:ext cx="13169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AA48959-484F-4946-AA92-C40F757F18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165537"/>
                <a:ext cx="1316964" cy="307777"/>
              </a:xfrm>
              <a:prstGeom prst="rect">
                <a:avLst/>
              </a:prstGeom>
              <a:blipFill>
                <a:blip r:embed="rId26"/>
                <a:stretch>
                  <a:fillRect l="-6481" t="-1961" r="-185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8F283B6-CD0B-4351-A67C-F0D625F0D10A}"/>
                  </a:ext>
                </a:extLst>
              </p:cNvPr>
              <p:cNvSpPr txBox="1"/>
              <p:nvPr/>
            </p:nvSpPr>
            <p:spPr>
              <a:xfrm>
                <a:off x="4964883" y="5212834"/>
                <a:ext cx="75078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     .     .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8F283B6-CD0B-4351-A67C-F0D625F0D1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5212834"/>
                <a:ext cx="750783" cy="307777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0BB706B-6E37-4A7A-B2A3-C5F0EE517C8F}"/>
                  </a:ext>
                </a:extLst>
              </p:cNvPr>
              <p:cNvSpPr txBox="1"/>
              <p:nvPr/>
            </p:nvSpPr>
            <p:spPr>
              <a:xfrm>
                <a:off x="4964883" y="5663737"/>
                <a:ext cx="186358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−12)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0BB706B-6E37-4A7A-B2A3-C5F0EE517C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5663737"/>
                <a:ext cx="1863587" cy="307777"/>
              </a:xfrm>
              <a:prstGeom prst="rect">
                <a:avLst/>
              </a:prstGeom>
              <a:blipFill>
                <a:blip r:embed="rId28"/>
                <a:stretch>
                  <a:fillRect l="-4575" t="-1961" r="-980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E5632517-4FD7-407B-A3D3-211C715E0119}"/>
                  </a:ext>
                </a:extLst>
              </p:cNvPr>
              <p:cNvSpPr txBox="1"/>
              <p:nvPr/>
            </p:nvSpPr>
            <p:spPr>
              <a:xfrm>
                <a:off x="4953415" y="6114640"/>
                <a:ext cx="186358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−59)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E5632517-4FD7-407B-A3D3-211C715E01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415" y="6114640"/>
                <a:ext cx="1863587" cy="307777"/>
              </a:xfrm>
              <a:prstGeom prst="rect">
                <a:avLst/>
              </a:prstGeom>
              <a:blipFill>
                <a:blip r:embed="rId29"/>
                <a:stretch>
                  <a:fillRect l="-4590" t="-1961" r="-984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4676284D-1BD4-411D-9759-6F05EFEEB64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533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/>
              <p:nvPr/>
            </p:nvSpPr>
            <p:spPr>
              <a:xfrm>
                <a:off x="467906" y="3388386"/>
                <a:ext cx="15308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3388386"/>
                <a:ext cx="1530868" cy="307777"/>
              </a:xfrm>
              <a:prstGeom prst="rect">
                <a:avLst/>
              </a:prstGeom>
              <a:blipFill>
                <a:blip r:embed="rId2"/>
                <a:stretch>
                  <a:fillRect l="-3586" t="-2000" r="-3187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/>
              <p:nvPr/>
            </p:nvSpPr>
            <p:spPr>
              <a:xfrm>
                <a:off x="467906" y="3844498"/>
                <a:ext cx="15308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0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3844498"/>
                <a:ext cx="1530868" cy="307777"/>
              </a:xfrm>
              <a:prstGeom prst="rect">
                <a:avLst/>
              </a:prstGeom>
              <a:blipFill>
                <a:blip r:embed="rId3"/>
                <a:stretch>
                  <a:fillRect l="-3586" t="-4000" r="-3187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/>
              <p:nvPr/>
            </p:nvSpPr>
            <p:spPr>
              <a:xfrm>
                <a:off x="459142" y="2929350"/>
                <a:ext cx="15308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929350"/>
                <a:ext cx="1530868" cy="307777"/>
              </a:xfrm>
              <a:prstGeom prst="rect">
                <a:avLst/>
              </a:prstGeom>
              <a:blipFill>
                <a:blip r:embed="rId4"/>
                <a:stretch>
                  <a:fillRect l="-3187" t="-4000" r="-3586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/>
              <p:nvPr/>
            </p:nvSpPr>
            <p:spPr>
              <a:xfrm>
                <a:off x="467906" y="2470314"/>
                <a:ext cx="11269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2470314"/>
                <a:ext cx="1126912" cy="307777"/>
              </a:xfrm>
              <a:prstGeom prst="rect">
                <a:avLst/>
              </a:prstGeom>
              <a:blipFill>
                <a:blip r:embed="rId5"/>
                <a:stretch>
                  <a:fillRect l="-5405" r="-4324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/>
              <p:nvPr/>
            </p:nvSpPr>
            <p:spPr>
              <a:xfrm>
                <a:off x="467906" y="2010085"/>
                <a:ext cx="11269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2010085"/>
                <a:ext cx="1126912" cy="307777"/>
              </a:xfrm>
              <a:prstGeom prst="rect">
                <a:avLst/>
              </a:prstGeom>
              <a:blipFill>
                <a:blip r:embed="rId6"/>
                <a:stretch>
                  <a:fillRect l="-5405" r="-4324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/>
              <p:nvPr/>
            </p:nvSpPr>
            <p:spPr>
              <a:xfrm>
                <a:off x="459142" y="1550109"/>
                <a:ext cx="11269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550109"/>
                <a:ext cx="1126912" cy="307777"/>
              </a:xfrm>
              <a:prstGeom prst="rect">
                <a:avLst/>
              </a:prstGeom>
              <a:blipFill>
                <a:blip r:embed="rId7"/>
                <a:stretch>
                  <a:fillRect l="-4865" r="-4865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/>
              <p:nvPr/>
            </p:nvSpPr>
            <p:spPr>
              <a:xfrm>
                <a:off x="459142" y="625513"/>
                <a:ext cx="11269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7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625513"/>
                <a:ext cx="1126912" cy="307777"/>
              </a:xfrm>
              <a:prstGeom prst="rect">
                <a:avLst/>
              </a:prstGeom>
              <a:blipFill>
                <a:blip r:embed="rId8"/>
                <a:stretch>
                  <a:fillRect l="-4865" r="-4865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5253C43-4848-44F8-A1DD-93EF8EF586E7}"/>
                  </a:ext>
                </a:extLst>
              </p:cNvPr>
              <p:cNvSpPr txBox="1"/>
              <p:nvPr/>
            </p:nvSpPr>
            <p:spPr>
              <a:xfrm>
                <a:off x="467906" y="4300610"/>
                <a:ext cx="172451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−4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−1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5253C43-4848-44F8-A1DD-93EF8EF586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4300610"/>
                <a:ext cx="1724511" cy="307777"/>
              </a:xfrm>
              <a:prstGeom prst="rect">
                <a:avLst/>
              </a:prstGeom>
              <a:blipFill>
                <a:blip r:embed="rId9"/>
                <a:stretch>
                  <a:fillRect l="-3180" r="-282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30EB3B-4D4A-4655-87C7-2A56BDA29942}"/>
                  </a:ext>
                </a:extLst>
              </p:cNvPr>
              <p:cNvSpPr txBox="1"/>
              <p:nvPr/>
            </p:nvSpPr>
            <p:spPr>
              <a:xfrm>
                <a:off x="467906" y="4756722"/>
                <a:ext cx="172451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−2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30EB3B-4D4A-4655-87C7-2A56BDA299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4756722"/>
                <a:ext cx="1724511" cy="307777"/>
              </a:xfrm>
              <a:prstGeom prst="rect">
                <a:avLst/>
              </a:prstGeom>
              <a:blipFill>
                <a:blip r:embed="rId10"/>
                <a:stretch>
                  <a:fillRect l="-3180" r="-282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270F8FB-3864-49E3-BDC2-B07D2BFCE056}"/>
                  </a:ext>
                </a:extLst>
              </p:cNvPr>
              <p:cNvSpPr txBox="1"/>
              <p:nvPr/>
            </p:nvSpPr>
            <p:spPr>
              <a:xfrm>
                <a:off x="459142" y="1087811"/>
                <a:ext cx="11269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6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270F8FB-3864-49E3-BDC2-B07D2BFCE0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087811"/>
                <a:ext cx="1126912" cy="307777"/>
              </a:xfrm>
              <a:prstGeom prst="rect">
                <a:avLst/>
              </a:prstGeom>
              <a:blipFill>
                <a:blip r:embed="rId11"/>
                <a:stretch>
                  <a:fillRect l="-4865" r="-4865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165537"/>
                <a:ext cx="11269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8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65537"/>
                <a:ext cx="1126912" cy="307777"/>
              </a:xfrm>
              <a:prstGeom prst="rect">
                <a:avLst/>
              </a:prstGeom>
              <a:blipFill>
                <a:blip r:embed="rId12"/>
                <a:stretch>
                  <a:fillRect l="-4865" r="-4865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EE2A64B-D8EF-4D8B-BD01-9DC507ADEC90}"/>
                  </a:ext>
                </a:extLst>
              </p:cNvPr>
              <p:cNvSpPr txBox="1"/>
              <p:nvPr/>
            </p:nvSpPr>
            <p:spPr>
              <a:xfrm>
                <a:off x="459142" y="5212834"/>
                <a:ext cx="75078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     .     .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EE2A64B-D8EF-4D8B-BD01-9DC507ADEC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212834"/>
                <a:ext cx="750783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7F226C2-4537-492D-981B-F137D35933C8}"/>
                  </a:ext>
                </a:extLst>
              </p:cNvPr>
              <p:cNvSpPr txBox="1"/>
              <p:nvPr/>
            </p:nvSpPr>
            <p:spPr>
              <a:xfrm>
                <a:off x="459142" y="5663737"/>
                <a:ext cx="186717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−12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−9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7F226C2-4537-492D-981B-F137D35933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663737"/>
                <a:ext cx="1867178" cy="307777"/>
              </a:xfrm>
              <a:prstGeom prst="rect">
                <a:avLst/>
              </a:prstGeom>
              <a:blipFill>
                <a:blip r:embed="rId14"/>
                <a:stretch>
                  <a:fillRect l="-2606" r="-2606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F8FA125-004C-452C-9457-D793DC38CE02}"/>
                  </a:ext>
                </a:extLst>
              </p:cNvPr>
              <p:cNvSpPr txBox="1"/>
              <p:nvPr/>
            </p:nvSpPr>
            <p:spPr>
              <a:xfrm>
                <a:off x="447674" y="6114640"/>
                <a:ext cx="200984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−59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−56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F8FA125-004C-452C-9457-D793DC38CE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74" y="6114640"/>
                <a:ext cx="2009846" cy="307777"/>
              </a:xfrm>
              <a:prstGeom prst="rect">
                <a:avLst/>
              </a:prstGeom>
              <a:blipFill>
                <a:blip r:embed="rId15"/>
                <a:stretch>
                  <a:fillRect l="-2424" r="-2424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FF38975-69DA-400F-B6A9-DBD54DCF9607}"/>
                  </a:ext>
                </a:extLst>
              </p:cNvPr>
              <p:cNvSpPr txBox="1"/>
              <p:nvPr/>
            </p:nvSpPr>
            <p:spPr>
              <a:xfrm>
                <a:off x="4973647" y="3388386"/>
                <a:ext cx="21297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FF38975-69DA-400F-B6A9-DBD54DCF96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647" y="3388386"/>
                <a:ext cx="2129750" cy="307777"/>
              </a:xfrm>
              <a:prstGeom prst="rect">
                <a:avLst/>
              </a:prstGeom>
              <a:blipFill>
                <a:blip r:embed="rId16"/>
                <a:stretch>
                  <a:fillRect r="-2579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8846621-7737-4E54-A63B-C98177662BF4}"/>
                  </a:ext>
                </a:extLst>
              </p:cNvPr>
              <p:cNvSpPr txBox="1"/>
              <p:nvPr/>
            </p:nvSpPr>
            <p:spPr>
              <a:xfrm>
                <a:off x="4973647" y="3844498"/>
                <a:ext cx="21297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−6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8846621-7737-4E54-A63B-C98177662B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647" y="3844498"/>
                <a:ext cx="2129750" cy="307777"/>
              </a:xfrm>
              <a:prstGeom prst="rect">
                <a:avLst/>
              </a:prstGeom>
              <a:blipFill>
                <a:blip r:embed="rId17"/>
                <a:stretch>
                  <a:fillRect r="-2292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E9B2638-7791-4DA4-88D2-3E7AF9988187}"/>
                  </a:ext>
                </a:extLst>
              </p:cNvPr>
              <p:cNvSpPr txBox="1"/>
              <p:nvPr/>
            </p:nvSpPr>
            <p:spPr>
              <a:xfrm>
                <a:off x="4964883" y="2929350"/>
                <a:ext cx="21297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−4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E9B2638-7791-4DA4-88D2-3E7AF99881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2929350"/>
                <a:ext cx="2129750" cy="307777"/>
              </a:xfrm>
              <a:prstGeom prst="rect">
                <a:avLst/>
              </a:prstGeom>
              <a:blipFill>
                <a:blip r:embed="rId18"/>
                <a:stretch>
                  <a:fillRect r="-2286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E943ED8-BCB5-47BA-AB90-FCF0CAEF5EB2}"/>
                  </a:ext>
                </a:extLst>
              </p:cNvPr>
              <p:cNvSpPr txBox="1"/>
              <p:nvPr/>
            </p:nvSpPr>
            <p:spPr>
              <a:xfrm>
                <a:off x="4973647" y="2470314"/>
                <a:ext cx="172451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−3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E943ED8-BCB5-47BA-AB90-FCF0CAEF5E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647" y="2470314"/>
                <a:ext cx="1724511" cy="307777"/>
              </a:xfrm>
              <a:prstGeom prst="rect">
                <a:avLst/>
              </a:prstGeom>
              <a:blipFill>
                <a:blip r:embed="rId19"/>
                <a:stretch>
                  <a:fillRect r="-282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3886BBB-A2F1-427E-AAED-AB45C5060AB5}"/>
                  </a:ext>
                </a:extLst>
              </p:cNvPr>
              <p:cNvSpPr txBox="1"/>
              <p:nvPr/>
            </p:nvSpPr>
            <p:spPr>
              <a:xfrm>
                <a:off x="4973647" y="2010085"/>
                <a:ext cx="172451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−2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3886BBB-A2F1-427E-AAED-AB45C5060A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647" y="2010085"/>
                <a:ext cx="1724511" cy="307777"/>
              </a:xfrm>
              <a:prstGeom prst="rect">
                <a:avLst/>
              </a:prstGeom>
              <a:blipFill>
                <a:blip r:embed="rId20"/>
                <a:stretch>
                  <a:fillRect r="-2827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9EF34B4-8D4D-458F-96C7-EA2A38493762}"/>
                  </a:ext>
                </a:extLst>
              </p:cNvPr>
              <p:cNvSpPr txBox="1"/>
              <p:nvPr/>
            </p:nvSpPr>
            <p:spPr>
              <a:xfrm>
                <a:off x="4964883" y="1550109"/>
                <a:ext cx="172451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−1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9EF34B4-8D4D-458F-96C7-EA2A384937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1550109"/>
                <a:ext cx="1724511" cy="307777"/>
              </a:xfrm>
              <a:prstGeom prst="rect">
                <a:avLst/>
              </a:prstGeom>
              <a:blipFill>
                <a:blip r:embed="rId21"/>
                <a:stretch>
                  <a:fillRect r="-3180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B4629D6-0234-4D17-83AD-C1C88A989F3F}"/>
                  </a:ext>
                </a:extLst>
              </p:cNvPr>
              <p:cNvSpPr txBox="1"/>
              <p:nvPr/>
            </p:nvSpPr>
            <p:spPr>
              <a:xfrm>
                <a:off x="4964883" y="625513"/>
                <a:ext cx="15308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B4629D6-0234-4D17-83AD-C1C88A989F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625513"/>
                <a:ext cx="1530868" cy="307777"/>
              </a:xfrm>
              <a:prstGeom prst="rect">
                <a:avLst/>
              </a:prstGeom>
              <a:blipFill>
                <a:blip r:embed="rId22"/>
                <a:stretch>
                  <a:fillRect l="-5556" t="-4000" r="-3175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432677C-3BAB-4495-8DAB-B8F1EAD82F24}"/>
                  </a:ext>
                </a:extLst>
              </p:cNvPr>
              <p:cNvSpPr txBox="1"/>
              <p:nvPr/>
            </p:nvSpPr>
            <p:spPr>
              <a:xfrm>
                <a:off x="4973647" y="4300610"/>
                <a:ext cx="21297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−4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−7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432677C-3BAB-4495-8DAB-B8F1EAD82F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647" y="4300610"/>
                <a:ext cx="2129750" cy="307777"/>
              </a:xfrm>
              <a:prstGeom prst="rect">
                <a:avLst/>
              </a:prstGeom>
              <a:blipFill>
                <a:blip r:embed="rId23"/>
                <a:stretch>
                  <a:fillRect r="-2292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836577A0-364F-4473-9654-080099160B97}"/>
                  </a:ext>
                </a:extLst>
              </p:cNvPr>
              <p:cNvSpPr txBox="1"/>
              <p:nvPr/>
            </p:nvSpPr>
            <p:spPr>
              <a:xfrm>
                <a:off x="4973647" y="4756722"/>
                <a:ext cx="21297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−8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836577A0-364F-4473-9654-080099160B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647" y="4756722"/>
                <a:ext cx="2129750" cy="307777"/>
              </a:xfrm>
              <a:prstGeom prst="rect">
                <a:avLst/>
              </a:prstGeom>
              <a:blipFill>
                <a:blip r:embed="rId24"/>
                <a:stretch>
                  <a:fillRect r="-2292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FA8C769-9A09-43D3-BB6F-08E4D6C5C211}"/>
                  </a:ext>
                </a:extLst>
              </p:cNvPr>
              <p:cNvSpPr txBox="1"/>
              <p:nvPr/>
            </p:nvSpPr>
            <p:spPr>
              <a:xfrm>
                <a:off x="4964883" y="1087811"/>
                <a:ext cx="153086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0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FA8C769-9A09-43D3-BB6F-08E4D6C5C2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1087811"/>
                <a:ext cx="1530868" cy="307777"/>
              </a:xfrm>
              <a:prstGeom prst="rect">
                <a:avLst/>
              </a:prstGeom>
              <a:blipFill>
                <a:blip r:embed="rId25"/>
                <a:stretch>
                  <a:fillRect l="-5556" t="-1961" r="-3175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AA48959-484F-4946-AA92-C40F757F1850}"/>
                  </a:ext>
                </a:extLst>
              </p:cNvPr>
              <p:cNvSpPr txBox="1"/>
              <p:nvPr/>
            </p:nvSpPr>
            <p:spPr>
              <a:xfrm>
                <a:off x="4964883" y="165537"/>
                <a:ext cx="15321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AA48959-484F-4946-AA92-C40F757F18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165537"/>
                <a:ext cx="1532150" cy="307777"/>
              </a:xfrm>
              <a:prstGeom prst="rect">
                <a:avLst/>
              </a:prstGeom>
              <a:blipFill>
                <a:blip r:embed="rId26"/>
                <a:stretch>
                  <a:fillRect r="-3175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8F283B6-CD0B-4351-A67C-F0D625F0D10A}"/>
                  </a:ext>
                </a:extLst>
              </p:cNvPr>
              <p:cNvSpPr txBox="1"/>
              <p:nvPr/>
            </p:nvSpPr>
            <p:spPr>
              <a:xfrm>
                <a:off x="4964883" y="5212834"/>
                <a:ext cx="75078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     .     .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8F283B6-CD0B-4351-A67C-F0D625F0D1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5212834"/>
                <a:ext cx="750783" cy="307777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0BB706B-6E37-4A7A-B2A3-C5F0EE517C8F}"/>
                  </a:ext>
                </a:extLst>
              </p:cNvPr>
              <p:cNvSpPr txBox="1"/>
              <p:nvPr/>
            </p:nvSpPr>
            <p:spPr>
              <a:xfrm>
                <a:off x="4964883" y="5663737"/>
                <a:ext cx="241508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−12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−15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0BB706B-6E37-4A7A-B2A3-C5F0EE517C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5663737"/>
                <a:ext cx="2415085" cy="307777"/>
              </a:xfrm>
              <a:prstGeom prst="rect">
                <a:avLst/>
              </a:prstGeom>
              <a:blipFill>
                <a:blip r:embed="rId28"/>
                <a:stretch>
                  <a:fillRect r="-1763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E5632517-4FD7-407B-A3D3-211C715E0119}"/>
                  </a:ext>
                </a:extLst>
              </p:cNvPr>
              <p:cNvSpPr txBox="1"/>
              <p:nvPr/>
            </p:nvSpPr>
            <p:spPr>
              <a:xfrm>
                <a:off x="4953415" y="6114640"/>
                <a:ext cx="241508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−59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−62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E5632517-4FD7-407B-A3D3-211C715E01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415" y="6114640"/>
                <a:ext cx="2415085" cy="307777"/>
              </a:xfrm>
              <a:prstGeom prst="rect">
                <a:avLst/>
              </a:prstGeom>
              <a:blipFill>
                <a:blip r:embed="rId29"/>
                <a:stretch>
                  <a:fillRect r="-1768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61562ADF-404C-4932-844D-4A7EE53F0DE3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088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575798" y="5577876"/>
                <a:ext cx="309539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(−5)+(−1)=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98" y="5577876"/>
                <a:ext cx="3095399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/>
              <p:nvPr/>
            </p:nvSpPr>
            <p:spPr>
              <a:xfrm>
                <a:off x="538250" y="1203958"/>
                <a:ext cx="236603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1+(−5)=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1203958"/>
                <a:ext cx="2366032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/>
              <p:nvPr/>
            </p:nvSpPr>
            <p:spPr>
              <a:xfrm>
                <a:off x="538250" y="2319793"/>
                <a:ext cx="236449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2319793"/>
                <a:ext cx="2364493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/>
              <p:nvPr/>
            </p:nvSpPr>
            <p:spPr>
              <a:xfrm>
                <a:off x="538250" y="3435628"/>
                <a:ext cx="236449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3435628"/>
                <a:ext cx="2364493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9E2A85A-0240-4586-9E87-BB1827FA5C96}"/>
                  </a:ext>
                </a:extLst>
              </p:cNvPr>
              <p:cNvSpPr txBox="1"/>
              <p:nvPr/>
            </p:nvSpPr>
            <p:spPr>
              <a:xfrm>
                <a:off x="575798" y="4506752"/>
                <a:ext cx="30938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+(−5)=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9E2A85A-0240-4586-9E87-BB1827FA5C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98" y="4506752"/>
                <a:ext cx="3093859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FA02791C-7860-41E7-B311-6ADFE65DD0D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589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575798" y="5577876"/>
                <a:ext cx="382008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98" y="5577876"/>
                <a:ext cx="3820085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/>
              <p:nvPr/>
            </p:nvSpPr>
            <p:spPr>
              <a:xfrm>
                <a:off x="538250" y="1203958"/>
                <a:ext cx="309225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1+</m:t>
                      </m:r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1203958"/>
                <a:ext cx="3092257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/>
              <p:nvPr/>
            </p:nvSpPr>
            <p:spPr>
              <a:xfrm>
                <a:off x="538250" y="2319793"/>
                <a:ext cx="309225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2319793"/>
                <a:ext cx="3092257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/>
              <p:nvPr/>
            </p:nvSpPr>
            <p:spPr>
              <a:xfrm>
                <a:off x="538250" y="3435628"/>
                <a:ext cx="274761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3435628"/>
                <a:ext cx="2747612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9E2A85A-0240-4586-9E87-BB1827FA5C96}"/>
                  </a:ext>
                </a:extLst>
              </p:cNvPr>
              <p:cNvSpPr txBox="1"/>
              <p:nvPr/>
            </p:nvSpPr>
            <p:spPr>
              <a:xfrm>
                <a:off x="575798" y="4506752"/>
                <a:ext cx="382008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9E2A85A-0240-4586-9E87-BB1827FA5C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98" y="4506752"/>
                <a:ext cx="3820085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CC361CDD-A6EE-499F-88D0-6855518A029E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188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731</TotalTime>
  <Words>367</Words>
  <Application>Microsoft Office PowerPoint</Application>
  <PresentationFormat>On-screen Show (4:3)</PresentationFormat>
  <Paragraphs>82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Negative Numbers:  Adding – Pattern spotting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75</cp:revision>
  <dcterms:created xsi:type="dcterms:W3CDTF">2018-01-26T08:52:52Z</dcterms:created>
  <dcterms:modified xsi:type="dcterms:W3CDTF">2018-07-24T08:25:25Z</dcterms:modified>
</cp:coreProperties>
</file>