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9" r:id="rId2"/>
    <p:sldId id="280" r:id="rId3"/>
    <p:sldId id="274" r:id="rId4"/>
    <p:sldId id="275" r:id="rId5"/>
    <p:sldId id="276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52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54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Angles: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Angles on a straight line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004A46D-A738-49BD-A264-D146698BAB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2819" y="3897349"/>
            <a:ext cx="5098360" cy="195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CE28528-A1D2-4ADA-8C29-0CB5EA881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1" y="832571"/>
            <a:ext cx="4050814" cy="17801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FC996C-EDBC-46FE-A8C3-76E5BE701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084" y="832571"/>
            <a:ext cx="4318849" cy="189925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773E97-A09C-49B7-AFC0-F5DF104CE6F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AFE2149C-E33B-41F3-B83C-6F6D97C73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352" y="192175"/>
            <a:ext cx="4951657" cy="2148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63C8AF5-8BDC-4201-9ECC-862ED8C2C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649" y="2438453"/>
            <a:ext cx="5098360" cy="195464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A1F5983-1E2F-40AE-9A94-760FD4251E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649" y="4393096"/>
            <a:ext cx="5276850" cy="23443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B57C4E1-2574-4C12-9429-1A83868AE4DB}"/>
                  </a:ext>
                </a:extLst>
              </p:cNvPr>
              <p:cNvSpPr txBox="1"/>
              <p:nvPr/>
            </p:nvSpPr>
            <p:spPr>
              <a:xfrm>
                <a:off x="5565499" y="2967335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B57C4E1-2574-4C12-9429-1A83868AE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499" y="2967335"/>
                <a:ext cx="2635528" cy="461665"/>
              </a:xfrm>
              <a:prstGeom prst="rect">
                <a:avLst/>
              </a:prstGeom>
              <a:blipFill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/>
              <p:nvPr/>
            </p:nvSpPr>
            <p:spPr>
              <a:xfrm>
                <a:off x="5565499" y="5250882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499" y="5250882"/>
                <a:ext cx="2635528" cy="461665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4AF554C-A5AF-4E38-8F7A-AABEF2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7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/>
              <p:nvPr/>
            </p:nvSpPr>
            <p:spPr>
              <a:xfrm>
                <a:off x="5504620" y="4107882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4107882"/>
                <a:ext cx="2635528" cy="461665"/>
              </a:xfrm>
              <a:prstGeom prst="rect">
                <a:avLst/>
              </a:prstGeom>
              <a:blipFill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4B4CF772-531D-40C5-9F3F-20478131F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681" y="240720"/>
            <a:ext cx="4469005" cy="28151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D48539-4BEB-4103-842C-48C371ED59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195" y="3043721"/>
            <a:ext cx="4924425" cy="3343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31C9E7-D3F6-4771-93BE-5AA83E6AC97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0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/>
              <p:nvPr/>
            </p:nvSpPr>
            <p:spPr>
              <a:xfrm>
                <a:off x="5504620" y="4107882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4107882"/>
                <a:ext cx="2635528" cy="461665"/>
              </a:xfrm>
              <a:prstGeom prst="rect">
                <a:avLst/>
              </a:prstGeom>
              <a:blipFill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579DB35-0934-4056-A728-1545D81E4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372" y="3344931"/>
            <a:ext cx="4752975" cy="2990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73477E-176F-4FC1-922A-42C1B7266F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916" y="171657"/>
            <a:ext cx="4657725" cy="3095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396907-C6F5-44DD-886B-F39F98AB15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0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=50°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AFE2149C-E33B-41F3-B83C-6F6D97C73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352" y="192175"/>
            <a:ext cx="4951657" cy="2148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63C8AF5-8BDC-4201-9ECC-862ED8C2C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649" y="2438453"/>
            <a:ext cx="5098360" cy="195464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A1F5983-1E2F-40AE-9A94-760FD4251E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649" y="4393096"/>
            <a:ext cx="5276850" cy="23443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B57C4E1-2574-4C12-9429-1A83868AE4DB}"/>
                  </a:ext>
                </a:extLst>
              </p:cNvPr>
              <p:cNvSpPr txBox="1"/>
              <p:nvPr/>
            </p:nvSpPr>
            <p:spPr>
              <a:xfrm>
                <a:off x="5565499" y="2967335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=50°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B57C4E1-2574-4C12-9429-1A83868AE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499" y="2967335"/>
                <a:ext cx="2635528" cy="461665"/>
              </a:xfrm>
              <a:prstGeom prst="rect">
                <a:avLst/>
              </a:prstGeom>
              <a:blipFill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/>
              <p:nvPr/>
            </p:nvSpPr>
            <p:spPr>
              <a:xfrm>
                <a:off x="5565499" y="5250882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=50°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499" y="5250882"/>
                <a:ext cx="2635528" cy="461665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4AF554C-A5AF-4E38-8F7A-AABEF2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58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=50°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/>
              <p:nvPr/>
            </p:nvSpPr>
            <p:spPr>
              <a:xfrm>
                <a:off x="5504620" y="4107882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=60°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4107882"/>
                <a:ext cx="2635528" cy="461665"/>
              </a:xfrm>
              <a:prstGeom prst="rect">
                <a:avLst/>
              </a:prstGeom>
              <a:blipFill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4B4CF772-531D-40C5-9F3F-20478131F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681" y="240720"/>
            <a:ext cx="4469005" cy="28151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D48539-4BEB-4103-842C-48C371ED59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195" y="3043721"/>
            <a:ext cx="4924425" cy="3343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31C9E7-D3F6-4771-93BE-5AA83E6AC97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51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=60°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1061203"/>
                <a:ext cx="2635528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/>
              <p:nvPr/>
            </p:nvSpPr>
            <p:spPr>
              <a:xfrm>
                <a:off x="5504620" y="4107882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=(180−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)°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2562FAA-3C46-4227-A4DA-C09056C9E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0" y="4107882"/>
                <a:ext cx="2635528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579DB35-0934-4056-A728-1545D81E4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372" y="3344931"/>
            <a:ext cx="4752975" cy="2990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73477E-176F-4FC1-922A-42C1B7266F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916" y="171657"/>
            <a:ext cx="4657725" cy="3095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396907-C6F5-44DD-886B-F39F98AB15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04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82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Angles:  Angles on a straight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61</cp:revision>
  <dcterms:created xsi:type="dcterms:W3CDTF">2018-01-26T08:52:52Z</dcterms:created>
  <dcterms:modified xsi:type="dcterms:W3CDTF">2018-07-30T09:50:49Z</dcterms:modified>
</cp:coreProperties>
</file>