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10" r:id="rId2"/>
    <p:sldId id="316" r:id="rId3"/>
    <p:sldId id="317" r:id="rId4"/>
    <p:sldId id="318" r:id="rId5"/>
    <p:sldId id="319" r:id="rId6"/>
    <p:sldId id="320" r:id="rId7"/>
    <p:sldId id="321" r:id="rId8"/>
    <p:sldId id="32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6C50"/>
    <a:srgbClr val="63FD6A"/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183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Probability: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Comparing single events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F19A01-EC9F-4DC2-B761-8A69F7B8031C}"/>
              </a:ext>
            </a:extLst>
          </p:cNvPr>
          <p:cNvSpPr/>
          <p:nvPr/>
        </p:nvSpPr>
        <p:spPr>
          <a:xfrm>
            <a:off x="3415496" y="428869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7B91900-692C-4F1D-917C-A585A9EF9771}"/>
              </a:ext>
            </a:extLst>
          </p:cNvPr>
          <p:cNvSpPr/>
          <p:nvPr/>
        </p:nvSpPr>
        <p:spPr>
          <a:xfrm>
            <a:off x="3846192" y="428869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15F9D01-07E1-44D1-96A1-D36EEA94E2B1}"/>
              </a:ext>
            </a:extLst>
          </p:cNvPr>
          <p:cNvSpPr/>
          <p:nvPr/>
        </p:nvSpPr>
        <p:spPr>
          <a:xfrm>
            <a:off x="4276888" y="428869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7FAAA05-8283-4A88-B20E-33749019D276}"/>
              </a:ext>
            </a:extLst>
          </p:cNvPr>
          <p:cNvSpPr/>
          <p:nvPr/>
        </p:nvSpPr>
        <p:spPr>
          <a:xfrm>
            <a:off x="4707584" y="428869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AB86034-38A8-430F-B5D4-1D48F90A4A7F}"/>
              </a:ext>
            </a:extLst>
          </p:cNvPr>
          <p:cNvSpPr/>
          <p:nvPr/>
        </p:nvSpPr>
        <p:spPr>
          <a:xfrm>
            <a:off x="3415496" y="474920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1B49335-7130-4EF2-B553-97ACB5BF8356}"/>
              </a:ext>
            </a:extLst>
          </p:cNvPr>
          <p:cNvSpPr/>
          <p:nvPr/>
        </p:nvSpPr>
        <p:spPr>
          <a:xfrm>
            <a:off x="3846192" y="474920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7F6DC7B-E244-419D-959A-059C7BABD0EA}"/>
              </a:ext>
            </a:extLst>
          </p:cNvPr>
          <p:cNvSpPr/>
          <p:nvPr/>
        </p:nvSpPr>
        <p:spPr>
          <a:xfrm>
            <a:off x="4276888" y="474920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0E256F8-C40E-483E-B0D0-685882C6A5CB}"/>
              </a:ext>
            </a:extLst>
          </p:cNvPr>
          <p:cNvSpPr/>
          <p:nvPr/>
        </p:nvSpPr>
        <p:spPr>
          <a:xfrm>
            <a:off x="4707584" y="474920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A8B5092-DB8D-477C-A5DC-614B046293C9}"/>
              </a:ext>
            </a:extLst>
          </p:cNvPr>
          <p:cNvSpPr/>
          <p:nvPr/>
        </p:nvSpPr>
        <p:spPr>
          <a:xfrm>
            <a:off x="5122532" y="428869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3DC1036-F091-4DAF-879D-426F76770D82}"/>
              </a:ext>
            </a:extLst>
          </p:cNvPr>
          <p:cNvSpPr/>
          <p:nvPr/>
        </p:nvSpPr>
        <p:spPr>
          <a:xfrm>
            <a:off x="5122532" y="474920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C048B9D-4800-4494-8CB4-ADE650EB83DE}"/>
              </a:ext>
            </a:extLst>
          </p:cNvPr>
          <p:cNvSpPr/>
          <p:nvPr/>
        </p:nvSpPr>
        <p:spPr>
          <a:xfrm>
            <a:off x="5522437" y="428247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424288F-2575-4B9D-B393-30B80BF17581}"/>
              </a:ext>
            </a:extLst>
          </p:cNvPr>
          <p:cNvSpPr/>
          <p:nvPr/>
        </p:nvSpPr>
        <p:spPr>
          <a:xfrm>
            <a:off x="5522437" y="474298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8539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E2C7BA11-2507-4EBA-AC61-40C53AECB96E}"/>
              </a:ext>
            </a:extLst>
          </p:cNvPr>
          <p:cNvSpPr/>
          <p:nvPr/>
        </p:nvSpPr>
        <p:spPr>
          <a:xfrm>
            <a:off x="230621" y="77050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C76EB68-1DE4-4B41-8F31-F16597286DD4}"/>
              </a:ext>
            </a:extLst>
          </p:cNvPr>
          <p:cNvSpPr/>
          <p:nvPr/>
        </p:nvSpPr>
        <p:spPr>
          <a:xfrm>
            <a:off x="661317" y="77050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5CDC266-CE40-46F7-A586-94BAB6A12E51}"/>
              </a:ext>
            </a:extLst>
          </p:cNvPr>
          <p:cNvSpPr/>
          <p:nvPr/>
        </p:nvSpPr>
        <p:spPr>
          <a:xfrm>
            <a:off x="1092013" y="77050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AE782B7-0FB5-4624-922E-F5AA577480B3}"/>
              </a:ext>
            </a:extLst>
          </p:cNvPr>
          <p:cNvSpPr/>
          <p:nvPr/>
        </p:nvSpPr>
        <p:spPr>
          <a:xfrm>
            <a:off x="1522709" y="77050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36992A5-1D95-4705-B5B4-C3E857F3E678}"/>
              </a:ext>
            </a:extLst>
          </p:cNvPr>
          <p:cNvSpPr/>
          <p:nvPr/>
        </p:nvSpPr>
        <p:spPr>
          <a:xfrm>
            <a:off x="230621" y="123101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2D5F620-CCDC-4759-9A4B-1381090428DF}"/>
              </a:ext>
            </a:extLst>
          </p:cNvPr>
          <p:cNvSpPr/>
          <p:nvPr/>
        </p:nvSpPr>
        <p:spPr>
          <a:xfrm>
            <a:off x="661317" y="123101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FB6F459-D0D4-4386-83CA-D8AAB468D149}"/>
              </a:ext>
            </a:extLst>
          </p:cNvPr>
          <p:cNvSpPr/>
          <p:nvPr/>
        </p:nvSpPr>
        <p:spPr>
          <a:xfrm>
            <a:off x="1092013" y="123101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E6B87F64-44DB-478E-B966-DC41823B15DF}"/>
              </a:ext>
            </a:extLst>
          </p:cNvPr>
          <p:cNvSpPr/>
          <p:nvPr/>
        </p:nvSpPr>
        <p:spPr>
          <a:xfrm>
            <a:off x="1522709" y="123101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AC7099E-1031-47F9-8FB4-034280718673}"/>
              </a:ext>
            </a:extLst>
          </p:cNvPr>
          <p:cNvSpPr/>
          <p:nvPr/>
        </p:nvSpPr>
        <p:spPr>
          <a:xfrm>
            <a:off x="230621" y="245947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284938B-405F-4D19-8A91-8506758D6C29}"/>
              </a:ext>
            </a:extLst>
          </p:cNvPr>
          <p:cNvSpPr/>
          <p:nvPr/>
        </p:nvSpPr>
        <p:spPr>
          <a:xfrm>
            <a:off x="1092013" y="245947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B9C34A5-A8EE-4FD6-A285-D8F84337BF07}"/>
              </a:ext>
            </a:extLst>
          </p:cNvPr>
          <p:cNvSpPr/>
          <p:nvPr/>
        </p:nvSpPr>
        <p:spPr>
          <a:xfrm>
            <a:off x="1522709" y="245947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9BC49C5-6065-476A-BAFB-24453BDF4A75}"/>
              </a:ext>
            </a:extLst>
          </p:cNvPr>
          <p:cNvSpPr/>
          <p:nvPr/>
        </p:nvSpPr>
        <p:spPr>
          <a:xfrm>
            <a:off x="230621" y="291998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E23DF319-0508-4F65-B97F-8740C1A6B186}"/>
              </a:ext>
            </a:extLst>
          </p:cNvPr>
          <p:cNvSpPr/>
          <p:nvPr/>
        </p:nvSpPr>
        <p:spPr>
          <a:xfrm>
            <a:off x="661317" y="291998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FF95B580-3658-4951-845A-376175563F39}"/>
              </a:ext>
            </a:extLst>
          </p:cNvPr>
          <p:cNvSpPr/>
          <p:nvPr/>
        </p:nvSpPr>
        <p:spPr>
          <a:xfrm>
            <a:off x="1092013" y="291998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27DB503-CE41-422E-92C2-C7B4441AF3BF}"/>
              </a:ext>
            </a:extLst>
          </p:cNvPr>
          <p:cNvSpPr/>
          <p:nvPr/>
        </p:nvSpPr>
        <p:spPr>
          <a:xfrm>
            <a:off x="1522709" y="291998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4A282D4-6666-44F0-927D-D2A05755AE16}"/>
              </a:ext>
            </a:extLst>
          </p:cNvPr>
          <p:cNvSpPr txBox="1"/>
          <p:nvPr/>
        </p:nvSpPr>
        <p:spPr>
          <a:xfrm>
            <a:off x="1180138" y="1670898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B7C147C-8CE7-471C-A134-B0DC12AEA657}"/>
              </a:ext>
            </a:extLst>
          </p:cNvPr>
          <p:cNvSpPr txBox="1"/>
          <p:nvPr/>
        </p:nvSpPr>
        <p:spPr>
          <a:xfrm>
            <a:off x="1181201" y="3457097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C37BC9C-5D44-4BAF-9FA1-49FDE960A69C}"/>
              </a:ext>
            </a:extLst>
          </p:cNvPr>
          <p:cNvSpPr/>
          <p:nvPr/>
        </p:nvSpPr>
        <p:spPr>
          <a:xfrm>
            <a:off x="1974425" y="77927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3E9C9C7C-16AC-4910-917A-D139A5E91FA0}"/>
              </a:ext>
            </a:extLst>
          </p:cNvPr>
          <p:cNvSpPr/>
          <p:nvPr/>
        </p:nvSpPr>
        <p:spPr>
          <a:xfrm>
            <a:off x="1974425" y="123978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B19AAF5-1731-476B-A11B-2761C107554B}"/>
              </a:ext>
            </a:extLst>
          </p:cNvPr>
          <p:cNvSpPr/>
          <p:nvPr/>
        </p:nvSpPr>
        <p:spPr>
          <a:xfrm>
            <a:off x="2006075" y="245947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89CC5B9A-9AAC-4F9E-889D-D6649BA04360}"/>
              </a:ext>
            </a:extLst>
          </p:cNvPr>
          <p:cNvSpPr/>
          <p:nvPr/>
        </p:nvSpPr>
        <p:spPr>
          <a:xfrm>
            <a:off x="2006075" y="291998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A257399-511C-4147-968F-59E6CA3698F8}"/>
              </a:ext>
            </a:extLst>
          </p:cNvPr>
          <p:cNvSpPr/>
          <p:nvPr/>
        </p:nvSpPr>
        <p:spPr>
          <a:xfrm>
            <a:off x="4995172" y="74788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6590FE94-706C-4481-A597-97657E41F0E8}"/>
              </a:ext>
            </a:extLst>
          </p:cNvPr>
          <p:cNvSpPr/>
          <p:nvPr/>
        </p:nvSpPr>
        <p:spPr>
          <a:xfrm>
            <a:off x="5425868" y="74788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4A08ACF8-FFD2-4E70-B5EB-BD19075123FF}"/>
              </a:ext>
            </a:extLst>
          </p:cNvPr>
          <p:cNvSpPr/>
          <p:nvPr/>
        </p:nvSpPr>
        <p:spPr>
          <a:xfrm>
            <a:off x="5856564" y="74788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C87F351C-F87B-4467-80F0-16D47B7A96D5}"/>
              </a:ext>
            </a:extLst>
          </p:cNvPr>
          <p:cNvSpPr/>
          <p:nvPr/>
        </p:nvSpPr>
        <p:spPr>
          <a:xfrm>
            <a:off x="6287260" y="74788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85B9C45-DFA9-4124-8A00-244883C51007}"/>
              </a:ext>
            </a:extLst>
          </p:cNvPr>
          <p:cNvSpPr/>
          <p:nvPr/>
        </p:nvSpPr>
        <p:spPr>
          <a:xfrm>
            <a:off x="4995172" y="120839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700D548-E778-4FC4-87A9-7CC36D481FD5}"/>
              </a:ext>
            </a:extLst>
          </p:cNvPr>
          <p:cNvSpPr/>
          <p:nvPr/>
        </p:nvSpPr>
        <p:spPr>
          <a:xfrm>
            <a:off x="5425868" y="120839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45FC8DAA-F938-4FB8-AE97-53A2BD433DFE}"/>
              </a:ext>
            </a:extLst>
          </p:cNvPr>
          <p:cNvSpPr/>
          <p:nvPr/>
        </p:nvSpPr>
        <p:spPr>
          <a:xfrm>
            <a:off x="5856564" y="120839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D68A6038-82E0-4E4A-8B4E-05E30EC0020C}"/>
              </a:ext>
            </a:extLst>
          </p:cNvPr>
          <p:cNvSpPr/>
          <p:nvPr/>
        </p:nvSpPr>
        <p:spPr>
          <a:xfrm>
            <a:off x="6287260" y="120839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32BE732-2E38-41FE-88C6-11FD4C31EDD5}"/>
              </a:ext>
            </a:extLst>
          </p:cNvPr>
          <p:cNvSpPr/>
          <p:nvPr/>
        </p:nvSpPr>
        <p:spPr>
          <a:xfrm>
            <a:off x="4995172" y="243685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66FC17DB-29CA-4AD7-A8A5-034EF19C4F34}"/>
              </a:ext>
            </a:extLst>
          </p:cNvPr>
          <p:cNvSpPr/>
          <p:nvPr/>
        </p:nvSpPr>
        <p:spPr>
          <a:xfrm>
            <a:off x="5856564" y="243685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754A49EC-1815-4AE4-AB68-8B6AF15B49A7}"/>
              </a:ext>
            </a:extLst>
          </p:cNvPr>
          <p:cNvSpPr/>
          <p:nvPr/>
        </p:nvSpPr>
        <p:spPr>
          <a:xfrm>
            <a:off x="6287260" y="243685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44024B67-7F70-49F3-9C1E-7247B55E9701}"/>
              </a:ext>
            </a:extLst>
          </p:cNvPr>
          <p:cNvSpPr/>
          <p:nvPr/>
        </p:nvSpPr>
        <p:spPr>
          <a:xfrm>
            <a:off x="4995172" y="289736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03B4FE17-D0EA-435D-9B31-D7BC6CCCB29D}"/>
              </a:ext>
            </a:extLst>
          </p:cNvPr>
          <p:cNvSpPr/>
          <p:nvPr/>
        </p:nvSpPr>
        <p:spPr>
          <a:xfrm>
            <a:off x="5425868" y="289736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F101E18B-C1FE-44B6-9591-0A922345C4F1}"/>
              </a:ext>
            </a:extLst>
          </p:cNvPr>
          <p:cNvSpPr/>
          <p:nvPr/>
        </p:nvSpPr>
        <p:spPr>
          <a:xfrm>
            <a:off x="5856564" y="289736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5F52982B-221B-457F-A725-484013F5FA58}"/>
              </a:ext>
            </a:extLst>
          </p:cNvPr>
          <p:cNvSpPr/>
          <p:nvPr/>
        </p:nvSpPr>
        <p:spPr>
          <a:xfrm>
            <a:off x="6287260" y="289736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EEE3596-ACF4-4219-A212-A1F6FB0E702D}"/>
              </a:ext>
            </a:extLst>
          </p:cNvPr>
          <p:cNvSpPr txBox="1"/>
          <p:nvPr/>
        </p:nvSpPr>
        <p:spPr>
          <a:xfrm>
            <a:off x="5944689" y="1648281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869862A-FA54-4B80-8DED-D8D05CEC5109}"/>
              </a:ext>
            </a:extLst>
          </p:cNvPr>
          <p:cNvSpPr txBox="1"/>
          <p:nvPr/>
        </p:nvSpPr>
        <p:spPr>
          <a:xfrm>
            <a:off x="5945752" y="3434480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601417DB-FB57-4219-8B79-881DFF96BF44}"/>
              </a:ext>
            </a:extLst>
          </p:cNvPr>
          <p:cNvSpPr/>
          <p:nvPr/>
        </p:nvSpPr>
        <p:spPr>
          <a:xfrm>
            <a:off x="6738976" y="75665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CDD4A531-D135-409A-9EB5-7BFA5975B404}"/>
              </a:ext>
            </a:extLst>
          </p:cNvPr>
          <p:cNvSpPr/>
          <p:nvPr/>
        </p:nvSpPr>
        <p:spPr>
          <a:xfrm>
            <a:off x="6738976" y="1217171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FEBE478F-9459-43EA-B979-B0C117255592}"/>
              </a:ext>
            </a:extLst>
          </p:cNvPr>
          <p:cNvSpPr/>
          <p:nvPr/>
        </p:nvSpPr>
        <p:spPr>
          <a:xfrm>
            <a:off x="5434319" y="24330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F493BB2-23A5-4489-933A-306400185E51}"/>
              </a:ext>
            </a:extLst>
          </p:cNvPr>
          <p:cNvSpPr txBox="1"/>
          <p:nvPr/>
        </p:nvSpPr>
        <p:spPr>
          <a:xfrm>
            <a:off x="375046" y="4317322"/>
            <a:ext cx="3166380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likely to pick yellow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		B		Equal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98D22A8-1524-4CF3-BD23-25065B18D5A5}"/>
              </a:ext>
            </a:extLst>
          </p:cNvPr>
          <p:cNvSpPr txBox="1"/>
          <p:nvPr/>
        </p:nvSpPr>
        <p:spPr>
          <a:xfrm>
            <a:off x="4938417" y="4317322"/>
            <a:ext cx="3166380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likely to pick yellow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		B		Equal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10A392A-2F11-4F12-A04A-4F0430FAB63C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40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5556864" y="270839"/>
            <a:ext cx="3166380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likely to pick yellow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		B		Equal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DA7484A-6708-422D-9A64-17842A69CA8B}"/>
              </a:ext>
            </a:extLst>
          </p:cNvPr>
          <p:cNvSpPr/>
          <p:nvPr/>
        </p:nvSpPr>
        <p:spPr>
          <a:xfrm>
            <a:off x="536713" y="3643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079EE3-874E-42D7-87BD-4F440BA8DC0D}"/>
              </a:ext>
            </a:extLst>
          </p:cNvPr>
          <p:cNvSpPr/>
          <p:nvPr/>
        </p:nvSpPr>
        <p:spPr>
          <a:xfrm>
            <a:off x="967409" y="3643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D1B7DC-4852-4906-8FCE-16EDA4932126}"/>
              </a:ext>
            </a:extLst>
          </p:cNvPr>
          <p:cNvSpPr/>
          <p:nvPr/>
        </p:nvSpPr>
        <p:spPr>
          <a:xfrm>
            <a:off x="1398105" y="3643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9A4006-F0F1-492E-8EA4-F17D98FB619F}"/>
              </a:ext>
            </a:extLst>
          </p:cNvPr>
          <p:cNvSpPr/>
          <p:nvPr/>
        </p:nvSpPr>
        <p:spPr>
          <a:xfrm>
            <a:off x="1828801" y="3643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C8D5055-C45D-4F2D-962B-EDDAD23AE268}"/>
              </a:ext>
            </a:extLst>
          </p:cNvPr>
          <p:cNvSpPr/>
          <p:nvPr/>
        </p:nvSpPr>
        <p:spPr>
          <a:xfrm>
            <a:off x="536713" y="82483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5DA021-0480-40A9-AB8E-0F02EBC355BA}"/>
              </a:ext>
            </a:extLst>
          </p:cNvPr>
          <p:cNvSpPr/>
          <p:nvPr/>
        </p:nvSpPr>
        <p:spPr>
          <a:xfrm>
            <a:off x="967409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3EFB12-6C87-4698-B68C-C0B3244B143D}"/>
              </a:ext>
            </a:extLst>
          </p:cNvPr>
          <p:cNvSpPr/>
          <p:nvPr/>
        </p:nvSpPr>
        <p:spPr>
          <a:xfrm>
            <a:off x="1398105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27E9957-B967-4BE9-8573-5BAAA5E2552D}"/>
              </a:ext>
            </a:extLst>
          </p:cNvPr>
          <p:cNvSpPr/>
          <p:nvPr/>
        </p:nvSpPr>
        <p:spPr>
          <a:xfrm>
            <a:off x="1828801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C9A57FC-7BB6-4021-9DFF-9DDD1B3F550B}"/>
              </a:ext>
            </a:extLst>
          </p:cNvPr>
          <p:cNvSpPr/>
          <p:nvPr/>
        </p:nvSpPr>
        <p:spPr>
          <a:xfrm>
            <a:off x="3213652" y="3643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DC6743B-BF71-4BEC-9159-86D98DBC3256}"/>
              </a:ext>
            </a:extLst>
          </p:cNvPr>
          <p:cNvSpPr/>
          <p:nvPr/>
        </p:nvSpPr>
        <p:spPr>
          <a:xfrm>
            <a:off x="3644348" y="3643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9636CE1-B40C-49D7-8B93-F7312ED45462}"/>
              </a:ext>
            </a:extLst>
          </p:cNvPr>
          <p:cNvSpPr/>
          <p:nvPr/>
        </p:nvSpPr>
        <p:spPr>
          <a:xfrm>
            <a:off x="4075044" y="3643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1754E1A-584A-4547-81AD-3CFEAD4089AE}"/>
              </a:ext>
            </a:extLst>
          </p:cNvPr>
          <p:cNvSpPr/>
          <p:nvPr/>
        </p:nvSpPr>
        <p:spPr>
          <a:xfrm>
            <a:off x="4505740" y="3643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4F71A3C-FB85-4715-B305-6A632B099786}"/>
              </a:ext>
            </a:extLst>
          </p:cNvPr>
          <p:cNvSpPr/>
          <p:nvPr/>
        </p:nvSpPr>
        <p:spPr>
          <a:xfrm>
            <a:off x="3213652" y="82483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1B9644C-CF04-4448-B9D1-D39804FF8827}"/>
              </a:ext>
            </a:extLst>
          </p:cNvPr>
          <p:cNvSpPr/>
          <p:nvPr/>
        </p:nvSpPr>
        <p:spPr>
          <a:xfrm>
            <a:off x="3644348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ADEB9A9-5E45-408A-B688-02632E3C9EC3}"/>
              </a:ext>
            </a:extLst>
          </p:cNvPr>
          <p:cNvSpPr/>
          <p:nvPr/>
        </p:nvSpPr>
        <p:spPr>
          <a:xfrm>
            <a:off x="4075044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64B5F03-1211-44AD-B225-ADAEAEABBB71}"/>
              </a:ext>
            </a:extLst>
          </p:cNvPr>
          <p:cNvSpPr/>
          <p:nvPr/>
        </p:nvSpPr>
        <p:spPr>
          <a:xfrm>
            <a:off x="4505740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0AEEC6-DEAE-4F21-AF40-F1F61685FF90}"/>
              </a:ext>
            </a:extLst>
          </p:cNvPr>
          <p:cNvSpPr txBox="1"/>
          <p:nvPr/>
        </p:nvSpPr>
        <p:spPr>
          <a:xfrm>
            <a:off x="944218" y="1285350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4EF46A8-4C24-4EC5-AC5F-B315CCF9D03D}"/>
              </a:ext>
            </a:extLst>
          </p:cNvPr>
          <p:cNvSpPr txBox="1"/>
          <p:nvPr/>
        </p:nvSpPr>
        <p:spPr>
          <a:xfrm>
            <a:off x="3760306" y="1285349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E365EEC-82D4-482C-9C68-8208F2D892DD}"/>
              </a:ext>
            </a:extLst>
          </p:cNvPr>
          <p:cNvSpPr txBox="1"/>
          <p:nvPr/>
        </p:nvSpPr>
        <p:spPr>
          <a:xfrm>
            <a:off x="5556864" y="2212282"/>
            <a:ext cx="3166380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likely to pick yellow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		B		Equal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18F5BD3E-806B-4F61-BF0F-A27E217E393E}"/>
              </a:ext>
            </a:extLst>
          </p:cNvPr>
          <p:cNvSpPr/>
          <p:nvPr/>
        </p:nvSpPr>
        <p:spPr>
          <a:xfrm>
            <a:off x="536713" y="230576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3BF780C-22E9-4B9F-AFF8-013BE53C9465}"/>
              </a:ext>
            </a:extLst>
          </p:cNvPr>
          <p:cNvSpPr/>
          <p:nvPr/>
        </p:nvSpPr>
        <p:spPr>
          <a:xfrm>
            <a:off x="967409" y="230576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CD1D859-4011-407B-A58F-BDE4881668BA}"/>
              </a:ext>
            </a:extLst>
          </p:cNvPr>
          <p:cNvSpPr/>
          <p:nvPr/>
        </p:nvSpPr>
        <p:spPr>
          <a:xfrm>
            <a:off x="1398105" y="230576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247300B-44E4-48AD-91CC-187A90A7E704}"/>
              </a:ext>
            </a:extLst>
          </p:cNvPr>
          <p:cNvSpPr/>
          <p:nvPr/>
        </p:nvSpPr>
        <p:spPr>
          <a:xfrm>
            <a:off x="1828801" y="230576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3D109D5F-09ED-4098-8488-C6F8348C09DF}"/>
              </a:ext>
            </a:extLst>
          </p:cNvPr>
          <p:cNvSpPr/>
          <p:nvPr/>
        </p:nvSpPr>
        <p:spPr>
          <a:xfrm>
            <a:off x="536713" y="276628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F8E2974-9395-4692-B252-61033F9DE684}"/>
              </a:ext>
            </a:extLst>
          </p:cNvPr>
          <p:cNvSpPr/>
          <p:nvPr/>
        </p:nvSpPr>
        <p:spPr>
          <a:xfrm>
            <a:off x="967409" y="276628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D8A7A279-B470-41B5-AE6C-8D7CB51581E4}"/>
              </a:ext>
            </a:extLst>
          </p:cNvPr>
          <p:cNvSpPr/>
          <p:nvPr/>
        </p:nvSpPr>
        <p:spPr>
          <a:xfrm>
            <a:off x="1398105" y="276628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82BC198-1865-489B-8328-FB081777346A}"/>
              </a:ext>
            </a:extLst>
          </p:cNvPr>
          <p:cNvSpPr/>
          <p:nvPr/>
        </p:nvSpPr>
        <p:spPr>
          <a:xfrm>
            <a:off x="1828801" y="276628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6672243-E885-4B21-807B-425CAF7B85B2}"/>
              </a:ext>
            </a:extLst>
          </p:cNvPr>
          <p:cNvSpPr/>
          <p:nvPr/>
        </p:nvSpPr>
        <p:spPr>
          <a:xfrm>
            <a:off x="3213652" y="230576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3215CF9A-FBFC-435A-9216-D5371264FCD0}"/>
              </a:ext>
            </a:extLst>
          </p:cNvPr>
          <p:cNvSpPr/>
          <p:nvPr/>
        </p:nvSpPr>
        <p:spPr>
          <a:xfrm>
            <a:off x="4075044" y="230576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C88B8FF-E5B6-49BD-8745-929BE5B9747B}"/>
              </a:ext>
            </a:extLst>
          </p:cNvPr>
          <p:cNvSpPr/>
          <p:nvPr/>
        </p:nvSpPr>
        <p:spPr>
          <a:xfrm>
            <a:off x="4505740" y="230576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248CD889-E098-4D03-A952-D922CC8A5D49}"/>
              </a:ext>
            </a:extLst>
          </p:cNvPr>
          <p:cNvSpPr/>
          <p:nvPr/>
        </p:nvSpPr>
        <p:spPr>
          <a:xfrm>
            <a:off x="3213652" y="276628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AABDE177-D1A0-43E0-ADFD-935BB53C3593}"/>
              </a:ext>
            </a:extLst>
          </p:cNvPr>
          <p:cNvSpPr/>
          <p:nvPr/>
        </p:nvSpPr>
        <p:spPr>
          <a:xfrm>
            <a:off x="3644348" y="276628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502D2FCE-D18F-49D4-B5B2-47FF846AA509}"/>
              </a:ext>
            </a:extLst>
          </p:cNvPr>
          <p:cNvSpPr/>
          <p:nvPr/>
        </p:nvSpPr>
        <p:spPr>
          <a:xfrm>
            <a:off x="4075044" y="276628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45D927B7-4F65-4C99-9CA1-DA45C5A574DC}"/>
              </a:ext>
            </a:extLst>
          </p:cNvPr>
          <p:cNvSpPr/>
          <p:nvPr/>
        </p:nvSpPr>
        <p:spPr>
          <a:xfrm>
            <a:off x="4505740" y="276628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E4493A7-0593-4830-A61E-1484053FDF7B}"/>
              </a:ext>
            </a:extLst>
          </p:cNvPr>
          <p:cNvSpPr txBox="1"/>
          <p:nvPr/>
        </p:nvSpPr>
        <p:spPr>
          <a:xfrm>
            <a:off x="944218" y="3226793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42E7997-8359-47C9-A4FA-A2668992089A}"/>
              </a:ext>
            </a:extLst>
          </p:cNvPr>
          <p:cNvSpPr txBox="1"/>
          <p:nvPr/>
        </p:nvSpPr>
        <p:spPr>
          <a:xfrm>
            <a:off x="3760306" y="3226792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49853FC-C474-4FBE-86A4-B8BAD5DB4859}"/>
              </a:ext>
            </a:extLst>
          </p:cNvPr>
          <p:cNvSpPr txBox="1"/>
          <p:nvPr/>
        </p:nvSpPr>
        <p:spPr>
          <a:xfrm>
            <a:off x="5556864" y="4241848"/>
            <a:ext cx="3166380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likely to pick yellow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		B		Equal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A21A1739-DAEE-4096-A4F3-C1416286BFF5}"/>
              </a:ext>
            </a:extLst>
          </p:cNvPr>
          <p:cNvSpPr/>
          <p:nvPr/>
        </p:nvSpPr>
        <p:spPr>
          <a:xfrm>
            <a:off x="536713" y="433533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EF16B51B-638B-4F82-A3F7-DB9DD7337B7F}"/>
              </a:ext>
            </a:extLst>
          </p:cNvPr>
          <p:cNvSpPr/>
          <p:nvPr/>
        </p:nvSpPr>
        <p:spPr>
          <a:xfrm>
            <a:off x="967409" y="433533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1C53E534-3DD3-40A0-A696-0876D64D809A}"/>
              </a:ext>
            </a:extLst>
          </p:cNvPr>
          <p:cNvSpPr/>
          <p:nvPr/>
        </p:nvSpPr>
        <p:spPr>
          <a:xfrm>
            <a:off x="1398105" y="433533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8247002A-1A24-4FC4-8BC0-D606460AC0AC}"/>
              </a:ext>
            </a:extLst>
          </p:cNvPr>
          <p:cNvSpPr/>
          <p:nvPr/>
        </p:nvSpPr>
        <p:spPr>
          <a:xfrm>
            <a:off x="1828801" y="433533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D220EF4D-9A1F-417D-B9E5-6E5D8867E898}"/>
              </a:ext>
            </a:extLst>
          </p:cNvPr>
          <p:cNvSpPr/>
          <p:nvPr/>
        </p:nvSpPr>
        <p:spPr>
          <a:xfrm>
            <a:off x="536713" y="479584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3D8F0C7D-3F4C-490D-B94D-2D63074DA510}"/>
              </a:ext>
            </a:extLst>
          </p:cNvPr>
          <p:cNvSpPr/>
          <p:nvPr/>
        </p:nvSpPr>
        <p:spPr>
          <a:xfrm>
            <a:off x="967409" y="479584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1FB43F8E-99B7-43B9-801F-6517224E9ACE}"/>
              </a:ext>
            </a:extLst>
          </p:cNvPr>
          <p:cNvSpPr/>
          <p:nvPr/>
        </p:nvSpPr>
        <p:spPr>
          <a:xfrm>
            <a:off x="1398105" y="479584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77E35F13-E43E-46A3-8D38-C328470C98E7}"/>
              </a:ext>
            </a:extLst>
          </p:cNvPr>
          <p:cNvSpPr/>
          <p:nvPr/>
        </p:nvSpPr>
        <p:spPr>
          <a:xfrm>
            <a:off x="1828801" y="479584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D3C33D7C-04E0-45FA-9E05-7518A9D00246}"/>
              </a:ext>
            </a:extLst>
          </p:cNvPr>
          <p:cNvSpPr/>
          <p:nvPr/>
        </p:nvSpPr>
        <p:spPr>
          <a:xfrm>
            <a:off x="3213652" y="433533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DFF3D0AF-B7B6-4A76-9226-7C250395D323}"/>
              </a:ext>
            </a:extLst>
          </p:cNvPr>
          <p:cNvSpPr/>
          <p:nvPr/>
        </p:nvSpPr>
        <p:spPr>
          <a:xfrm>
            <a:off x="3644348" y="433533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A75E00BE-9A2C-4A09-A509-CF15489DC6B9}"/>
              </a:ext>
            </a:extLst>
          </p:cNvPr>
          <p:cNvSpPr/>
          <p:nvPr/>
        </p:nvSpPr>
        <p:spPr>
          <a:xfrm>
            <a:off x="4075044" y="433533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20E5C4D4-758E-4EE3-A8F0-2AB4A042F07B}"/>
              </a:ext>
            </a:extLst>
          </p:cNvPr>
          <p:cNvSpPr/>
          <p:nvPr/>
        </p:nvSpPr>
        <p:spPr>
          <a:xfrm>
            <a:off x="4505740" y="433533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C4D4F564-FC13-4A7F-9309-67551076132F}"/>
              </a:ext>
            </a:extLst>
          </p:cNvPr>
          <p:cNvSpPr/>
          <p:nvPr/>
        </p:nvSpPr>
        <p:spPr>
          <a:xfrm>
            <a:off x="3213652" y="479584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8AE59FB5-CCE9-4F32-BF1D-D56C757946C5}"/>
              </a:ext>
            </a:extLst>
          </p:cNvPr>
          <p:cNvSpPr/>
          <p:nvPr/>
        </p:nvSpPr>
        <p:spPr>
          <a:xfrm>
            <a:off x="3644348" y="479584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D9CEA9D2-8C91-4ADB-A98F-04C0D861DA1B}"/>
              </a:ext>
            </a:extLst>
          </p:cNvPr>
          <p:cNvSpPr/>
          <p:nvPr/>
        </p:nvSpPr>
        <p:spPr>
          <a:xfrm>
            <a:off x="4075044" y="479584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7DA7FB6A-43E7-4370-8A62-A4D80228359D}"/>
              </a:ext>
            </a:extLst>
          </p:cNvPr>
          <p:cNvSpPr/>
          <p:nvPr/>
        </p:nvSpPr>
        <p:spPr>
          <a:xfrm>
            <a:off x="4505740" y="479584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F2D9D5D9-1CEE-4187-B1C9-EB9FBD16257E}"/>
              </a:ext>
            </a:extLst>
          </p:cNvPr>
          <p:cNvSpPr txBox="1"/>
          <p:nvPr/>
        </p:nvSpPr>
        <p:spPr>
          <a:xfrm>
            <a:off x="944218" y="5256359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56BEBB8D-6243-456E-8E47-8D22ED5562C0}"/>
              </a:ext>
            </a:extLst>
          </p:cNvPr>
          <p:cNvSpPr txBox="1"/>
          <p:nvPr/>
        </p:nvSpPr>
        <p:spPr>
          <a:xfrm>
            <a:off x="3760306" y="5256358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2E80CC29-0674-4333-B28D-14F2CB90043F}"/>
              </a:ext>
            </a:extLst>
          </p:cNvPr>
          <p:cNvSpPr/>
          <p:nvPr/>
        </p:nvSpPr>
        <p:spPr>
          <a:xfrm>
            <a:off x="4936436" y="433792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3787452-FE65-457B-9464-18AC79AC7AA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57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DA7484A-6708-422D-9A64-17842A69CA8B}"/>
              </a:ext>
            </a:extLst>
          </p:cNvPr>
          <p:cNvSpPr/>
          <p:nvPr/>
        </p:nvSpPr>
        <p:spPr>
          <a:xfrm>
            <a:off x="536713" y="3643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079EE3-874E-42D7-87BD-4F440BA8DC0D}"/>
              </a:ext>
            </a:extLst>
          </p:cNvPr>
          <p:cNvSpPr/>
          <p:nvPr/>
        </p:nvSpPr>
        <p:spPr>
          <a:xfrm>
            <a:off x="967409" y="3643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D1B7DC-4852-4906-8FCE-16EDA4932126}"/>
              </a:ext>
            </a:extLst>
          </p:cNvPr>
          <p:cNvSpPr/>
          <p:nvPr/>
        </p:nvSpPr>
        <p:spPr>
          <a:xfrm>
            <a:off x="1398105" y="3643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9A4006-F0F1-492E-8EA4-F17D98FB619F}"/>
              </a:ext>
            </a:extLst>
          </p:cNvPr>
          <p:cNvSpPr/>
          <p:nvPr/>
        </p:nvSpPr>
        <p:spPr>
          <a:xfrm>
            <a:off x="1828801" y="3643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C8D5055-C45D-4F2D-962B-EDDAD23AE268}"/>
              </a:ext>
            </a:extLst>
          </p:cNvPr>
          <p:cNvSpPr/>
          <p:nvPr/>
        </p:nvSpPr>
        <p:spPr>
          <a:xfrm>
            <a:off x="536713" y="82483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5DA021-0480-40A9-AB8E-0F02EBC355BA}"/>
              </a:ext>
            </a:extLst>
          </p:cNvPr>
          <p:cNvSpPr/>
          <p:nvPr/>
        </p:nvSpPr>
        <p:spPr>
          <a:xfrm>
            <a:off x="967409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3EFB12-6C87-4698-B68C-C0B3244B143D}"/>
              </a:ext>
            </a:extLst>
          </p:cNvPr>
          <p:cNvSpPr/>
          <p:nvPr/>
        </p:nvSpPr>
        <p:spPr>
          <a:xfrm>
            <a:off x="1398105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27E9957-B967-4BE9-8573-5BAAA5E2552D}"/>
              </a:ext>
            </a:extLst>
          </p:cNvPr>
          <p:cNvSpPr/>
          <p:nvPr/>
        </p:nvSpPr>
        <p:spPr>
          <a:xfrm>
            <a:off x="1828801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C9A57FC-7BB6-4021-9DFF-9DDD1B3F550B}"/>
              </a:ext>
            </a:extLst>
          </p:cNvPr>
          <p:cNvSpPr/>
          <p:nvPr/>
        </p:nvSpPr>
        <p:spPr>
          <a:xfrm>
            <a:off x="3213652" y="3643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DC6743B-BF71-4BEC-9159-86D98DBC3256}"/>
              </a:ext>
            </a:extLst>
          </p:cNvPr>
          <p:cNvSpPr/>
          <p:nvPr/>
        </p:nvSpPr>
        <p:spPr>
          <a:xfrm>
            <a:off x="3644348" y="3643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9636CE1-B40C-49D7-8B93-F7312ED45462}"/>
              </a:ext>
            </a:extLst>
          </p:cNvPr>
          <p:cNvSpPr/>
          <p:nvPr/>
        </p:nvSpPr>
        <p:spPr>
          <a:xfrm>
            <a:off x="4075044" y="3643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1754E1A-584A-4547-81AD-3CFEAD4089AE}"/>
              </a:ext>
            </a:extLst>
          </p:cNvPr>
          <p:cNvSpPr/>
          <p:nvPr/>
        </p:nvSpPr>
        <p:spPr>
          <a:xfrm>
            <a:off x="4505740" y="3643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4F71A3C-FB85-4715-B305-6A632B099786}"/>
              </a:ext>
            </a:extLst>
          </p:cNvPr>
          <p:cNvSpPr/>
          <p:nvPr/>
        </p:nvSpPr>
        <p:spPr>
          <a:xfrm>
            <a:off x="3213652" y="82483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1B9644C-CF04-4448-B9D1-D39804FF8827}"/>
              </a:ext>
            </a:extLst>
          </p:cNvPr>
          <p:cNvSpPr/>
          <p:nvPr/>
        </p:nvSpPr>
        <p:spPr>
          <a:xfrm>
            <a:off x="3644348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ADEB9A9-5E45-408A-B688-02632E3C9EC3}"/>
              </a:ext>
            </a:extLst>
          </p:cNvPr>
          <p:cNvSpPr/>
          <p:nvPr/>
        </p:nvSpPr>
        <p:spPr>
          <a:xfrm>
            <a:off x="4075044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64B5F03-1211-44AD-B225-ADAEAEABBB71}"/>
              </a:ext>
            </a:extLst>
          </p:cNvPr>
          <p:cNvSpPr/>
          <p:nvPr/>
        </p:nvSpPr>
        <p:spPr>
          <a:xfrm>
            <a:off x="4505740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0AEEC6-DEAE-4F21-AF40-F1F61685FF90}"/>
              </a:ext>
            </a:extLst>
          </p:cNvPr>
          <p:cNvSpPr txBox="1"/>
          <p:nvPr/>
        </p:nvSpPr>
        <p:spPr>
          <a:xfrm>
            <a:off x="944218" y="1285350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4EF46A8-4C24-4EC5-AC5F-B315CCF9D03D}"/>
              </a:ext>
            </a:extLst>
          </p:cNvPr>
          <p:cNvSpPr txBox="1"/>
          <p:nvPr/>
        </p:nvSpPr>
        <p:spPr>
          <a:xfrm>
            <a:off x="3760306" y="1285349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18F5BD3E-806B-4F61-BF0F-A27E217E393E}"/>
              </a:ext>
            </a:extLst>
          </p:cNvPr>
          <p:cNvSpPr/>
          <p:nvPr/>
        </p:nvSpPr>
        <p:spPr>
          <a:xfrm>
            <a:off x="536713" y="230576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3BF780C-22E9-4B9F-AFF8-013BE53C9465}"/>
              </a:ext>
            </a:extLst>
          </p:cNvPr>
          <p:cNvSpPr/>
          <p:nvPr/>
        </p:nvSpPr>
        <p:spPr>
          <a:xfrm>
            <a:off x="967409" y="230576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CD1D859-4011-407B-A58F-BDE4881668BA}"/>
              </a:ext>
            </a:extLst>
          </p:cNvPr>
          <p:cNvSpPr/>
          <p:nvPr/>
        </p:nvSpPr>
        <p:spPr>
          <a:xfrm>
            <a:off x="1398105" y="230576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247300B-44E4-48AD-91CC-187A90A7E704}"/>
              </a:ext>
            </a:extLst>
          </p:cNvPr>
          <p:cNvSpPr/>
          <p:nvPr/>
        </p:nvSpPr>
        <p:spPr>
          <a:xfrm>
            <a:off x="1828801" y="230576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3D109D5F-09ED-4098-8488-C6F8348C09DF}"/>
              </a:ext>
            </a:extLst>
          </p:cNvPr>
          <p:cNvSpPr/>
          <p:nvPr/>
        </p:nvSpPr>
        <p:spPr>
          <a:xfrm>
            <a:off x="536713" y="276628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F8E2974-9395-4692-B252-61033F9DE684}"/>
              </a:ext>
            </a:extLst>
          </p:cNvPr>
          <p:cNvSpPr/>
          <p:nvPr/>
        </p:nvSpPr>
        <p:spPr>
          <a:xfrm>
            <a:off x="967409" y="276628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D8A7A279-B470-41B5-AE6C-8D7CB51581E4}"/>
              </a:ext>
            </a:extLst>
          </p:cNvPr>
          <p:cNvSpPr/>
          <p:nvPr/>
        </p:nvSpPr>
        <p:spPr>
          <a:xfrm>
            <a:off x="1398105" y="276628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82BC198-1865-489B-8328-FB081777346A}"/>
              </a:ext>
            </a:extLst>
          </p:cNvPr>
          <p:cNvSpPr/>
          <p:nvPr/>
        </p:nvSpPr>
        <p:spPr>
          <a:xfrm>
            <a:off x="1828801" y="276628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6672243-E885-4B21-807B-425CAF7B85B2}"/>
              </a:ext>
            </a:extLst>
          </p:cNvPr>
          <p:cNvSpPr/>
          <p:nvPr/>
        </p:nvSpPr>
        <p:spPr>
          <a:xfrm>
            <a:off x="3213652" y="230576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3215CF9A-FBFC-435A-9216-D5371264FCD0}"/>
              </a:ext>
            </a:extLst>
          </p:cNvPr>
          <p:cNvSpPr/>
          <p:nvPr/>
        </p:nvSpPr>
        <p:spPr>
          <a:xfrm>
            <a:off x="4075044" y="230576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C88B8FF-E5B6-49BD-8745-929BE5B9747B}"/>
              </a:ext>
            </a:extLst>
          </p:cNvPr>
          <p:cNvSpPr/>
          <p:nvPr/>
        </p:nvSpPr>
        <p:spPr>
          <a:xfrm>
            <a:off x="4505740" y="230576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248CD889-E098-4D03-A952-D922CC8A5D49}"/>
              </a:ext>
            </a:extLst>
          </p:cNvPr>
          <p:cNvSpPr/>
          <p:nvPr/>
        </p:nvSpPr>
        <p:spPr>
          <a:xfrm>
            <a:off x="3213652" y="276628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502D2FCE-D18F-49D4-B5B2-47FF846AA509}"/>
              </a:ext>
            </a:extLst>
          </p:cNvPr>
          <p:cNvSpPr/>
          <p:nvPr/>
        </p:nvSpPr>
        <p:spPr>
          <a:xfrm>
            <a:off x="4075044" y="276628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45D927B7-4F65-4C99-9CA1-DA45C5A574DC}"/>
              </a:ext>
            </a:extLst>
          </p:cNvPr>
          <p:cNvSpPr/>
          <p:nvPr/>
        </p:nvSpPr>
        <p:spPr>
          <a:xfrm>
            <a:off x="4505740" y="276628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E4493A7-0593-4830-A61E-1484053FDF7B}"/>
              </a:ext>
            </a:extLst>
          </p:cNvPr>
          <p:cNvSpPr txBox="1"/>
          <p:nvPr/>
        </p:nvSpPr>
        <p:spPr>
          <a:xfrm>
            <a:off x="944218" y="3226793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42E7997-8359-47C9-A4FA-A2668992089A}"/>
              </a:ext>
            </a:extLst>
          </p:cNvPr>
          <p:cNvSpPr txBox="1"/>
          <p:nvPr/>
        </p:nvSpPr>
        <p:spPr>
          <a:xfrm>
            <a:off x="3760306" y="3226792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A21A1739-DAEE-4096-A4F3-C1416286BFF5}"/>
              </a:ext>
            </a:extLst>
          </p:cNvPr>
          <p:cNvSpPr/>
          <p:nvPr/>
        </p:nvSpPr>
        <p:spPr>
          <a:xfrm>
            <a:off x="536713" y="433533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EF16B51B-638B-4F82-A3F7-DB9DD7337B7F}"/>
              </a:ext>
            </a:extLst>
          </p:cNvPr>
          <p:cNvSpPr/>
          <p:nvPr/>
        </p:nvSpPr>
        <p:spPr>
          <a:xfrm>
            <a:off x="967409" y="433533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1C53E534-3DD3-40A0-A696-0876D64D809A}"/>
              </a:ext>
            </a:extLst>
          </p:cNvPr>
          <p:cNvSpPr/>
          <p:nvPr/>
        </p:nvSpPr>
        <p:spPr>
          <a:xfrm>
            <a:off x="1398105" y="433533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8247002A-1A24-4FC4-8BC0-D606460AC0AC}"/>
              </a:ext>
            </a:extLst>
          </p:cNvPr>
          <p:cNvSpPr/>
          <p:nvPr/>
        </p:nvSpPr>
        <p:spPr>
          <a:xfrm>
            <a:off x="1828801" y="433533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D220EF4D-9A1F-417D-B9E5-6E5D8867E898}"/>
              </a:ext>
            </a:extLst>
          </p:cNvPr>
          <p:cNvSpPr/>
          <p:nvPr/>
        </p:nvSpPr>
        <p:spPr>
          <a:xfrm>
            <a:off x="536713" y="479584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3D8F0C7D-3F4C-490D-B94D-2D63074DA510}"/>
              </a:ext>
            </a:extLst>
          </p:cNvPr>
          <p:cNvSpPr/>
          <p:nvPr/>
        </p:nvSpPr>
        <p:spPr>
          <a:xfrm>
            <a:off x="967409" y="479584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1FB43F8E-99B7-43B9-801F-6517224E9ACE}"/>
              </a:ext>
            </a:extLst>
          </p:cNvPr>
          <p:cNvSpPr/>
          <p:nvPr/>
        </p:nvSpPr>
        <p:spPr>
          <a:xfrm>
            <a:off x="1398105" y="479584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77E35F13-E43E-46A3-8D38-C328470C98E7}"/>
              </a:ext>
            </a:extLst>
          </p:cNvPr>
          <p:cNvSpPr/>
          <p:nvPr/>
        </p:nvSpPr>
        <p:spPr>
          <a:xfrm>
            <a:off x="1828801" y="479584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D3C33D7C-04E0-45FA-9E05-7518A9D00246}"/>
              </a:ext>
            </a:extLst>
          </p:cNvPr>
          <p:cNvSpPr/>
          <p:nvPr/>
        </p:nvSpPr>
        <p:spPr>
          <a:xfrm>
            <a:off x="3213652" y="433533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DFF3D0AF-B7B6-4A76-9226-7C250395D323}"/>
              </a:ext>
            </a:extLst>
          </p:cNvPr>
          <p:cNvSpPr/>
          <p:nvPr/>
        </p:nvSpPr>
        <p:spPr>
          <a:xfrm>
            <a:off x="3644348" y="433533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A75E00BE-9A2C-4A09-A509-CF15489DC6B9}"/>
              </a:ext>
            </a:extLst>
          </p:cNvPr>
          <p:cNvSpPr/>
          <p:nvPr/>
        </p:nvSpPr>
        <p:spPr>
          <a:xfrm>
            <a:off x="4075044" y="433533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20E5C4D4-758E-4EE3-A8F0-2AB4A042F07B}"/>
              </a:ext>
            </a:extLst>
          </p:cNvPr>
          <p:cNvSpPr/>
          <p:nvPr/>
        </p:nvSpPr>
        <p:spPr>
          <a:xfrm>
            <a:off x="4505740" y="433533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C4D4F564-FC13-4A7F-9309-67551076132F}"/>
              </a:ext>
            </a:extLst>
          </p:cNvPr>
          <p:cNvSpPr/>
          <p:nvPr/>
        </p:nvSpPr>
        <p:spPr>
          <a:xfrm>
            <a:off x="3213652" y="479584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8AE59FB5-CCE9-4F32-BF1D-D56C757946C5}"/>
              </a:ext>
            </a:extLst>
          </p:cNvPr>
          <p:cNvSpPr/>
          <p:nvPr/>
        </p:nvSpPr>
        <p:spPr>
          <a:xfrm>
            <a:off x="3644348" y="479584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D9CEA9D2-8C91-4ADB-A98F-04C0D861DA1B}"/>
              </a:ext>
            </a:extLst>
          </p:cNvPr>
          <p:cNvSpPr/>
          <p:nvPr/>
        </p:nvSpPr>
        <p:spPr>
          <a:xfrm>
            <a:off x="4075044" y="479584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7DA7FB6A-43E7-4370-8A62-A4D80228359D}"/>
              </a:ext>
            </a:extLst>
          </p:cNvPr>
          <p:cNvSpPr/>
          <p:nvPr/>
        </p:nvSpPr>
        <p:spPr>
          <a:xfrm>
            <a:off x="4505740" y="479584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F2D9D5D9-1CEE-4187-B1C9-EB9FBD16257E}"/>
              </a:ext>
            </a:extLst>
          </p:cNvPr>
          <p:cNvSpPr txBox="1"/>
          <p:nvPr/>
        </p:nvSpPr>
        <p:spPr>
          <a:xfrm>
            <a:off x="900704" y="5244978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56BEBB8D-6243-456E-8E47-8D22ED5562C0}"/>
              </a:ext>
            </a:extLst>
          </p:cNvPr>
          <p:cNvSpPr txBox="1"/>
          <p:nvPr/>
        </p:nvSpPr>
        <p:spPr>
          <a:xfrm>
            <a:off x="3760306" y="6071368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ABA1138-BF30-497D-838C-2A95CB58A65C}"/>
              </a:ext>
            </a:extLst>
          </p:cNvPr>
          <p:cNvSpPr/>
          <p:nvPr/>
        </p:nvSpPr>
        <p:spPr>
          <a:xfrm>
            <a:off x="4936436" y="3643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D3B62FDA-781F-4C4A-B219-CFD69FD541EF}"/>
              </a:ext>
            </a:extLst>
          </p:cNvPr>
          <p:cNvSpPr/>
          <p:nvPr/>
        </p:nvSpPr>
        <p:spPr>
          <a:xfrm>
            <a:off x="4936436" y="82483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EC76E9C-4DC4-4E08-8354-F7B7BC27AC30}"/>
              </a:ext>
            </a:extLst>
          </p:cNvPr>
          <p:cNvSpPr/>
          <p:nvPr/>
        </p:nvSpPr>
        <p:spPr>
          <a:xfrm>
            <a:off x="3213652" y="524497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D1B468E8-D0F2-4455-8D07-AC06D54F34FE}"/>
              </a:ext>
            </a:extLst>
          </p:cNvPr>
          <p:cNvSpPr/>
          <p:nvPr/>
        </p:nvSpPr>
        <p:spPr>
          <a:xfrm>
            <a:off x="3644348" y="524497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4B3C8B89-31F5-4FBA-A8A4-891C7415E409}"/>
              </a:ext>
            </a:extLst>
          </p:cNvPr>
          <p:cNvSpPr/>
          <p:nvPr/>
        </p:nvSpPr>
        <p:spPr>
          <a:xfrm>
            <a:off x="4075044" y="524497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850455B0-3A76-41BB-821E-57DD1D0F8EB7}"/>
              </a:ext>
            </a:extLst>
          </p:cNvPr>
          <p:cNvSpPr/>
          <p:nvPr/>
        </p:nvSpPr>
        <p:spPr>
          <a:xfrm>
            <a:off x="4505740" y="524497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826848D-6D4E-4F9E-AB8B-1D5C535A7CBF}"/>
              </a:ext>
            </a:extLst>
          </p:cNvPr>
          <p:cNvSpPr/>
          <p:nvPr/>
        </p:nvSpPr>
        <p:spPr>
          <a:xfrm>
            <a:off x="3213652" y="5705491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F585AFD1-A799-46B5-B55C-8E195C20E6E0}"/>
              </a:ext>
            </a:extLst>
          </p:cNvPr>
          <p:cNvSpPr/>
          <p:nvPr/>
        </p:nvSpPr>
        <p:spPr>
          <a:xfrm>
            <a:off x="3644348" y="5705491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A6168A4F-9083-469E-BF1E-674485C3D217}"/>
              </a:ext>
            </a:extLst>
          </p:cNvPr>
          <p:cNvSpPr/>
          <p:nvPr/>
        </p:nvSpPr>
        <p:spPr>
          <a:xfrm>
            <a:off x="4075044" y="5705491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6B3A6F7B-417B-4569-84E9-121DD671DDC5}"/>
              </a:ext>
            </a:extLst>
          </p:cNvPr>
          <p:cNvSpPr/>
          <p:nvPr/>
        </p:nvSpPr>
        <p:spPr>
          <a:xfrm>
            <a:off x="4505740" y="5705491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8A2C327-C63A-410C-95EC-7FFB2A857D23}"/>
              </a:ext>
            </a:extLst>
          </p:cNvPr>
          <p:cNvSpPr txBox="1"/>
          <p:nvPr/>
        </p:nvSpPr>
        <p:spPr>
          <a:xfrm>
            <a:off x="5556864" y="270839"/>
            <a:ext cx="3166380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likely to pick yellow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		B		Equal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E0B3F46-FCDA-4045-B3D6-987D4D61E366}"/>
              </a:ext>
            </a:extLst>
          </p:cNvPr>
          <p:cNvSpPr txBox="1"/>
          <p:nvPr/>
        </p:nvSpPr>
        <p:spPr>
          <a:xfrm>
            <a:off x="5556864" y="2212282"/>
            <a:ext cx="3166380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likely to pick yellow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		B		Equal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12FC5E6-772C-437A-8DF4-FC03A25EC50C}"/>
              </a:ext>
            </a:extLst>
          </p:cNvPr>
          <p:cNvSpPr txBox="1"/>
          <p:nvPr/>
        </p:nvSpPr>
        <p:spPr>
          <a:xfrm>
            <a:off x="5556864" y="4241848"/>
            <a:ext cx="3166380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likely to pick yellow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		B		Equal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C86318D-CF1A-4C93-8567-3B3FFAA5608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446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DA7484A-6708-422D-9A64-17842A69CA8B}"/>
              </a:ext>
            </a:extLst>
          </p:cNvPr>
          <p:cNvSpPr/>
          <p:nvPr/>
        </p:nvSpPr>
        <p:spPr>
          <a:xfrm>
            <a:off x="442120" y="305497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079EE3-874E-42D7-87BD-4F440BA8DC0D}"/>
              </a:ext>
            </a:extLst>
          </p:cNvPr>
          <p:cNvSpPr/>
          <p:nvPr/>
        </p:nvSpPr>
        <p:spPr>
          <a:xfrm>
            <a:off x="872816" y="305497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D1B7DC-4852-4906-8FCE-16EDA4932126}"/>
              </a:ext>
            </a:extLst>
          </p:cNvPr>
          <p:cNvSpPr/>
          <p:nvPr/>
        </p:nvSpPr>
        <p:spPr>
          <a:xfrm>
            <a:off x="1303512" y="305497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9A4006-F0F1-492E-8EA4-F17D98FB619F}"/>
              </a:ext>
            </a:extLst>
          </p:cNvPr>
          <p:cNvSpPr/>
          <p:nvPr/>
        </p:nvSpPr>
        <p:spPr>
          <a:xfrm>
            <a:off x="1734208" y="305497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C8D5055-C45D-4F2D-962B-EDDAD23AE268}"/>
              </a:ext>
            </a:extLst>
          </p:cNvPr>
          <p:cNvSpPr/>
          <p:nvPr/>
        </p:nvSpPr>
        <p:spPr>
          <a:xfrm>
            <a:off x="442120" y="351548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5DA021-0480-40A9-AB8E-0F02EBC355BA}"/>
              </a:ext>
            </a:extLst>
          </p:cNvPr>
          <p:cNvSpPr/>
          <p:nvPr/>
        </p:nvSpPr>
        <p:spPr>
          <a:xfrm>
            <a:off x="872816" y="351548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3EFB12-6C87-4698-B68C-C0B3244B143D}"/>
              </a:ext>
            </a:extLst>
          </p:cNvPr>
          <p:cNvSpPr/>
          <p:nvPr/>
        </p:nvSpPr>
        <p:spPr>
          <a:xfrm>
            <a:off x="1303512" y="351548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27E9957-B967-4BE9-8573-5BAAA5E2552D}"/>
              </a:ext>
            </a:extLst>
          </p:cNvPr>
          <p:cNvSpPr/>
          <p:nvPr/>
        </p:nvSpPr>
        <p:spPr>
          <a:xfrm>
            <a:off x="1734208" y="351548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C9A57FC-7BB6-4021-9DFF-9DDD1B3F550B}"/>
              </a:ext>
            </a:extLst>
          </p:cNvPr>
          <p:cNvSpPr/>
          <p:nvPr/>
        </p:nvSpPr>
        <p:spPr>
          <a:xfrm>
            <a:off x="2860645" y="305497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DC6743B-BF71-4BEC-9159-86D98DBC3256}"/>
              </a:ext>
            </a:extLst>
          </p:cNvPr>
          <p:cNvSpPr/>
          <p:nvPr/>
        </p:nvSpPr>
        <p:spPr>
          <a:xfrm>
            <a:off x="3291341" y="305497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9636CE1-B40C-49D7-8B93-F7312ED45462}"/>
              </a:ext>
            </a:extLst>
          </p:cNvPr>
          <p:cNvSpPr/>
          <p:nvPr/>
        </p:nvSpPr>
        <p:spPr>
          <a:xfrm>
            <a:off x="3722037" y="305497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1754E1A-584A-4547-81AD-3CFEAD4089AE}"/>
              </a:ext>
            </a:extLst>
          </p:cNvPr>
          <p:cNvSpPr/>
          <p:nvPr/>
        </p:nvSpPr>
        <p:spPr>
          <a:xfrm>
            <a:off x="4152733" y="305497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4F71A3C-FB85-4715-B305-6A632B099786}"/>
              </a:ext>
            </a:extLst>
          </p:cNvPr>
          <p:cNvSpPr/>
          <p:nvPr/>
        </p:nvSpPr>
        <p:spPr>
          <a:xfrm>
            <a:off x="2860645" y="351548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1B9644C-CF04-4448-B9D1-D39804FF8827}"/>
              </a:ext>
            </a:extLst>
          </p:cNvPr>
          <p:cNvSpPr/>
          <p:nvPr/>
        </p:nvSpPr>
        <p:spPr>
          <a:xfrm>
            <a:off x="3291341" y="351548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ADEB9A9-5E45-408A-B688-02632E3C9EC3}"/>
              </a:ext>
            </a:extLst>
          </p:cNvPr>
          <p:cNvSpPr/>
          <p:nvPr/>
        </p:nvSpPr>
        <p:spPr>
          <a:xfrm>
            <a:off x="3722037" y="351548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64B5F03-1211-44AD-B225-ADAEAEABBB71}"/>
              </a:ext>
            </a:extLst>
          </p:cNvPr>
          <p:cNvSpPr/>
          <p:nvPr/>
        </p:nvSpPr>
        <p:spPr>
          <a:xfrm>
            <a:off x="4152733" y="351548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0AEEC6-DEAE-4F21-AF40-F1F61685FF90}"/>
              </a:ext>
            </a:extLst>
          </p:cNvPr>
          <p:cNvSpPr txBox="1"/>
          <p:nvPr/>
        </p:nvSpPr>
        <p:spPr>
          <a:xfrm>
            <a:off x="849625" y="3975996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4EF46A8-4C24-4EC5-AC5F-B315CCF9D03D}"/>
              </a:ext>
            </a:extLst>
          </p:cNvPr>
          <p:cNvSpPr txBox="1"/>
          <p:nvPr/>
        </p:nvSpPr>
        <p:spPr>
          <a:xfrm>
            <a:off x="3698076" y="3975996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ABA1138-BF30-497D-838C-2A95CB58A65C}"/>
              </a:ext>
            </a:extLst>
          </p:cNvPr>
          <p:cNvSpPr/>
          <p:nvPr/>
        </p:nvSpPr>
        <p:spPr>
          <a:xfrm>
            <a:off x="4583429" y="305497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6366CFB8-FC0E-4462-BE3A-50001A30D07F}"/>
              </a:ext>
            </a:extLst>
          </p:cNvPr>
          <p:cNvSpPr/>
          <p:nvPr/>
        </p:nvSpPr>
        <p:spPr>
          <a:xfrm>
            <a:off x="4583428" y="351548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7A482C39-F63B-4A8B-9F10-C519129FEC11}"/>
              </a:ext>
            </a:extLst>
          </p:cNvPr>
          <p:cNvSpPr/>
          <p:nvPr/>
        </p:nvSpPr>
        <p:spPr>
          <a:xfrm>
            <a:off x="5014125" y="305496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B786543-431A-4AFA-8483-F4A926A32C7B}"/>
              </a:ext>
            </a:extLst>
          </p:cNvPr>
          <p:cNvSpPr/>
          <p:nvPr/>
        </p:nvSpPr>
        <p:spPr>
          <a:xfrm>
            <a:off x="424182" y="46085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C77F0679-8BB9-4279-84AD-01C790DDBE33}"/>
              </a:ext>
            </a:extLst>
          </p:cNvPr>
          <p:cNvSpPr/>
          <p:nvPr/>
        </p:nvSpPr>
        <p:spPr>
          <a:xfrm>
            <a:off x="854878" y="46085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1D0121A0-907E-418A-B93B-07A7B970AEBB}"/>
              </a:ext>
            </a:extLst>
          </p:cNvPr>
          <p:cNvSpPr/>
          <p:nvPr/>
        </p:nvSpPr>
        <p:spPr>
          <a:xfrm>
            <a:off x="1285574" y="46085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150C1861-0F96-4A5C-BD9B-991B59115AE0}"/>
              </a:ext>
            </a:extLst>
          </p:cNvPr>
          <p:cNvSpPr/>
          <p:nvPr/>
        </p:nvSpPr>
        <p:spPr>
          <a:xfrm>
            <a:off x="1716270" y="46085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F2F8DDC5-0F50-425C-88F0-15EEE05761A5}"/>
              </a:ext>
            </a:extLst>
          </p:cNvPr>
          <p:cNvSpPr/>
          <p:nvPr/>
        </p:nvSpPr>
        <p:spPr>
          <a:xfrm>
            <a:off x="424182" y="92136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DE97F2F-47BF-46B2-BD07-5B4A4497CE01}"/>
              </a:ext>
            </a:extLst>
          </p:cNvPr>
          <p:cNvSpPr/>
          <p:nvPr/>
        </p:nvSpPr>
        <p:spPr>
          <a:xfrm>
            <a:off x="854878" y="92136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3404E887-6354-48B4-98AC-821DD2AB2D78}"/>
              </a:ext>
            </a:extLst>
          </p:cNvPr>
          <p:cNvSpPr/>
          <p:nvPr/>
        </p:nvSpPr>
        <p:spPr>
          <a:xfrm>
            <a:off x="1285574" y="92136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001A837-EB64-4096-9457-A41BB1BC5681}"/>
              </a:ext>
            </a:extLst>
          </p:cNvPr>
          <p:cNvSpPr/>
          <p:nvPr/>
        </p:nvSpPr>
        <p:spPr>
          <a:xfrm>
            <a:off x="1716270" y="92136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FD36FAFA-D1CC-4EAB-B2C9-A6B58B2BBB26}"/>
              </a:ext>
            </a:extLst>
          </p:cNvPr>
          <p:cNvSpPr/>
          <p:nvPr/>
        </p:nvSpPr>
        <p:spPr>
          <a:xfrm>
            <a:off x="2842707" y="46085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AC151BC3-114E-4139-B5BF-16E246169761}"/>
              </a:ext>
            </a:extLst>
          </p:cNvPr>
          <p:cNvSpPr/>
          <p:nvPr/>
        </p:nvSpPr>
        <p:spPr>
          <a:xfrm>
            <a:off x="3704099" y="46085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12B81EF3-60B4-4DDF-88F1-882EC96260B4}"/>
              </a:ext>
            </a:extLst>
          </p:cNvPr>
          <p:cNvSpPr/>
          <p:nvPr/>
        </p:nvSpPr>
        <p:spPr>
          <a:xfrm>
            <a:off x="2842707" y="92136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02831B5B-F48C-4F0C-A9EE-30680F641225}"/>
              </a:ext>
            </a:extLst>
          </p:cNvPr>
          <p:cNvSpPr/>
          <p:nvPr/>
        </p:nvSpPr>
        <p:spPr>
          <a:xfrm>
            <a:off x="3273403" y="92136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4B91E2D-A243-4979-B477-771940B29BC4}"/>
              </a:ext>
            </a:extLst>
          </p:cNvPr>
          <p:cNvSpPr/>
          <p:nvPr/>
        </p:nvSpPr>
        <p:spPr>
          <a:xfrm>
            <a:off x="3704099" y="92136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4FE8D64-24FB-4EAD-AEA7-D58D181F9CBE}"/>
              </a:ext>
            </a:extLst>
          </p:cNvPr>
          <p:cNvSpPr txBox="1"/>
          <p:nvPr/>
        </p:nvSpPr>
        <p:spPr>
          <a:xfrm>
            <a:off x="831687" y="1381876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4762902-AAC0-4FB6-BFAA-B781ECB0E9F3}"/>
              </a:ext>
            </a:extLst>
          </p:cNvPr>
          <p:cNvSpPr txBox="1"/>
          <p:nvPr/>
        </p:nvSpPr>
        <p:spPr>
          <a:xfrm>
            <a:off x="3680138" y="1381876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6F54EA7-933D-4798-84AD-E056F29509D7}"/>
              </a:ext>
            </a:extLst>
          </p:cNvPr>
          <p:cNvSpPr txBox="1"/>
          <p:nvPr/>
        </p:nvSpPr>
        <p:spPr>
          <a:xfrm>
            <a:off x="5556864" y="270839"/>
            <a:ext cx="3166380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likely to pick yellow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		B		Equal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3A2578A-2864-441A-B632-4A20ACC86DBB}"/>
              </a:ext>
            </a:extLst>
          </p:cNvPr>
          <p:cNvSpPr txBox="1"/>
          <p:nvPr/>
        </p:nvSpPr>
        <p:spPr>
          <a:xfrm>
            <a:off x="5556864" y="2496060"/>
            <a:ext cx="3166380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likely to pick yellow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		B		Equal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3609325-8546-42AE-A84B-56622DEAB8B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447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5556864" y="270839"/>
            <a:ext cx="3166380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likely to pick yellow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		B		Equal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DA7484A-6708-422D-9A64-17842A69CA8B}"/>
              </a:ext>
            </a:extLst>
          </p:cNvPr>
          <p:cNvSpPr/>
          <p:nvPr/>
        </p:nvSpPr>
        <p:spPr>
          <a:xfrm>
            <a:off x="536713" y="3643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079EE3-874E-42D7-87BD-4F440BA8DC0D}"/>
              </a:ext>
            </a:extLst>
          </p:cNvPr>
          <p:cNvSpPr/>
          <p:nvPr/>
        </p:nvSpPr>
        <p:spPr>
          <a:xfrm>
            <a:off x="967409" y="3643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D1B7DC-4852-4906-8FCE-16EDA4932126}"/>
              </a:ext>
            </a:extLst>
          </p:cNvPr>
          <p:cNvSpPr/>
          <p:nvPr/>
        </p:nvSpPr>
        <p:spPr>
          <a:xfrm>
            <a:off x="1398105" y="3643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9A4006-F0F1-492E-8EA4-F17D98FB619F}"/>
              </a:ext>
            </a:extLst>
          </p:cNvPr>
          <p:cNvSpPr/>
          <p:nvPr/>
        </p:nvSpPr>
        <p:spPr>
          <a:xfrm>
            <a:off x="1828801" y="3643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C8D5055-C45D-4F2D-962B-EDDAD23AE268}"/>
              </a:ext>
            </a:extLst>
          </p:cNvPr>
          <p:cNvSpPr/>
          <p:nvPr/>
        </p:nvSpPr>
        <p:spPr>
          <a:xfrm>
            <a:off x="536713" y="82483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5DA021-0480-40A9-AB8E-0F02EBC355BA}"/>
              </a:ext>
            </a:extLst>
          </p:cNvPr>
          <p:cNvSpPr/>
          <p:nvPr/>
        </p:nvSpPr>
        <p:spPr>
          <a:xfrm>
            <a:off x="967409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3EFB12-6C87-4698-B68C-C0B3244B143D}"/>
              </a:ext>
            </a:extLst>
          </p:cNvPr>
          <p:cNvSpPr/>
          <p:nvPr/>
        </p:nvSpPr>
        <p:spPr>
          <a:xfrm>
            <a:off x="1398105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27E9957-B967-4BE9-8573-5BAAA5E2552D}"/>
              </a:ext>
            </a:extLst>
          </p:cNvPr>
          <p:cNvSpPr/>
          <p:nvPr/>
        </p:nvSpPr>
        <p:spPr>
          <a:xfrm>
            <a:off x="1828801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C9A57FC-7BB6-4021-9DFF-9DDD1B3F550B}"/>
              </a:ext>
            </a:extLst>
          </p:cNvPr>
          <p:cNvSpPr/>
          <p:nvPr/>
        </p:nvSpPr>
        <p:spPr>
          <a:xfrm>
            <a:off x="3213652" y="3643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DC6743B-BF71-4BEC-9159-86D98DBC3256}"/>
              </a:ext>
            </a:extLst>
          </p:cNvPr>
          <p:cNvSpPr/>
          <p:nvPr/>
        </p:nvSpPr>
        <p:spPr>
          <a:xfrm>
            <a:off x="3644348" y="3643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9636CE1-B40C-49D7-8B93-F7312ED45462}"/>
              </a:ext>
            </a:extLst>
          </p:cNvPr>
          <p:cNvSpPr/>
          <p:nvPr/>
        </p:nvSpPr>
        <p:spPr>
          <a:xfrm>
            <a:off x="4075044" y="3643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1754E1A-584A-4547-81AD-3CFEAD4089AE}"/>
              </a:ext>
            </a:extLst>
          </p:cNvPr>
          <p:cNvSpPr/>
          <p:nvPr/>
        </p:nvSpPr>
        <p:spPr>
          <a:xfrm>
            <a:off x="4505740" y="3643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4F71A3C-FB85-4715-B305-6A632B099786}"/>
              </a:ext>
            </a:extLst>
          </p:cNvPr>
          <p:cNvSpPr/>
          <p:nvPr/>
        </p:nvSpPr>
        <p:spPr>
          <a:xfrm>
            <a:off x="3213652" y="82483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1B9644C-CF04-4448-B9D1-D39804FF8827}"/>
              </a:ext>
            </a:extLst>
          </p:cNvPr>
          <p:cNvSpPr/>
          <p:nvPr/>
        </p:nvSpPr>
        <p:spPr>
          <a:xfrm>
            <a:off x="3644348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ADEB9A9-5E45-408A-B688-02632E3C9EC3}"/>
              </a:ext>
            </a:extLst>
          </p:cNvPr>
          <p:cNvSpPr/>
          <p:nvPr/>
        </p:nvSpPr>
        <p:spPr>
          <a:xfrm>
            <a:off x="4075044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64B5F03-1211-44AD-B225-ADAEAEABBB71}"/>
              </a:ext>
            </a:extLst>
          </p:cNvPr>
          <p:cNvSpPr/>
          <p:nvPr/>
        </p:nvSpPr>
        <p:spPr>
          <a:xfrm>
            <a:off x="4505740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0AEEC6-DEAE-4F21-AF40-F1F61685FF90}"/>
              </a:ext>
            </a:extLst>
          </p:cNvPr>
          <p:cNvSpPr txBox="1"/>
          <p:nvPr/>
        </p:nvSpPr>
        <p:spPr>
          <a:xfrm>
            <a:off x="944218" y="1285350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4EF46A8-4C24-4EC5-AC5F-B315CCF9D03D}"/>
              </a:ext>
            </a:extLst>
          </p:cNvPr>
          <p:cNvSpPr txBox="1"/>
          <p:nvPr/>
        </p:nvSpPr>
        <p:spPr>
          <a:xfrm>
            <a:off x="3760306" y="1285349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E365EEC-82D4-482C-9C68-8208F2D892DD}"/>
              </a:ext>
            </a:extLst>
          </p:cNvPr>
          <p:cNvSpPr txBox="1"/>
          <p:nvPr/>
        </p:nvSpPr>
        <p:spPr>
          <a:xfrm>
            <a:off x="5556864" y="2212282"/>
            <a:ext cx="3166380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likely to pick yellow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		B		Equal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18F5BD3E-806B-4F61-BF0F-A27E217E393E}"/>
              </a:ext>
            </a:extLst>
          </p:cNvPr>
          <p:cNvSpPr/>
          <p:nvPr/>
        </p:nvSpPr>
        <p:spPr>
          <a:xfrm>
            <a:off x="536713" y="230576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3BF780C-22E9-4B9F-AFF8-013BE53C9465}"/>
              </a:ext>
            </a:extLst>
          </p:cNvPr>
          <p:cNvSpPr/>
          <p:nvPr/>
        </p:nvSpPr>
        <p:spPr>
          <a:xfrm>
            <a:off x="967409" y="230576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CD1D859-4011-407B-A58F-BDE4881668BA}"/>
              </a:ext>
            </a:extLst>
          </p:cNvPr>
          <p:cNvSpPr/>
          <p:nvPr/>
        </p:nvSpPr>
        <p:spPr>
          <a:xfrm>
            <a:off x="1398105" y="230576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247300B-44E4-48AD-91CC-187A90A7E704}"/>
              </a:ext>
            </a:extLst>
          </p:cNvPr>
          <p:cNvSpPr/>
          <p:nvPr/>
        </p:nvSpPr>
        <p:spPr>
          <a:xfrm>
            <a:off x="1828801" y="230576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3D109D5F-09ED-4098-8488-C6F8348C09DF}"/>
              </a:ext>
            </a:extLst>
          </p:cNvPr>
          <p:cNvSpPr/>
          <p:nvPr/>
        </p:nvSpPr>
        <p:spPr>
          <a:xfrm>
            <a:off x="536713" y="276628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F8E2974-9395-4692-B252-61033F9DE684}"/>
              </a:ext>
            </a:extLst>
          </p:cNvPr>
          <p:cNvSpPr/>
          <p:nvPr/>
        </p:nvSpPr>
        <p:spPr>
          <a:xfrm>
            <a:off x="967409" y="276628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D8A7A279-B470-41B5-AE6C-8D7CB51581E4}"/>
              </a:ext>
            </a:extLst>
          </p:cNvPr>
          <p:cNvSpPr/>
          <p:nvPr/>
        </p:nvSpPr>
        <p:spPr>
          <a:xfrm>
            <a:off x="1398105" y="276628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82BC198-1865-489B-8328-FB081777346A}"/>
              </a:ext>
            </a:extLst>
          </p:cNvPr>
          <p:cNvSpPr/>
          <p:nvPr/>
        </p:nvSpPr>
        <p:spPr>
          <a:xfrm>
            <a:off x="1828801" y="276628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6672243-E885-4B21-807B-425CAF7B85B2}"/>
              </a:ext>
            </a:extLst>
          </p:cNvPr>
          <p:cNvSpPr/>
          <p:nvPr/>
        </p:nvSpPr>
        <p:spPr>
          <a:xfrm>
            <a:off x="3213652" y="230576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3215CF9A-FBFC-435A-9216-D5371264FCD0}"/>
              </a:ext>
            </a:extLst>
          </p:cNvPr>
          <p:cNvSpPr/>
          <p:nvPr/>
        </p:nvSpPr>
        <p:spPr>
          <a:xfrm>
            <a:off x="4075044" y="230576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C88B8FF-E5B6-49BD-8745-929BE5B9747B}"/>
              </a:ext>
            </a:extLst>
          </p:cNvPr>
          <p:cNvSpPr/>
          <p:nvPr/>
        </p:nvSpPr>
        <p:spPr>
          <a:xfrm>
            <a:off x="4505740" y="230576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248CD889-E098-4D03-A952-D922CC8A5D49}"/>
              </a:ext>
            </a:extLst>
          </p:cNvPr>
          <p:cNvSpPr/>
          <p:nvPr/>
        </p:nvSpPr>
        <p:spPr>
          <a:xfrm>
            <a:off x="3213652" y="276628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AABDE177-D1A0-43E0-ADFD-935BB53C3593}"/>
              </a:ext>
            </a:extLst>
          </p:cNvPr>
          <p:cNvSpPr/>
          <p:nvPr/>
        </p:nvSpPr>
        <p:spPr>
          <a:xfrm>
            <a:off x="3644348" y="276628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502D2FCE-D18F-49D4-B5B2-47FF846AA509}"/>
              </a:ext>
            </a:extLst>
          </p:cNvPr>
          <p:cNvSpPr/>
          <p:nvPr/>
        </p:nvSpPr>
        <p:spPr>
          <a:xfrm>
            <a:off x="4075044" y="276628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45D927B7-4F65-4C99-9CA1-DA45C5A574DC}"/>
              </a:ext>
            </a:extLst>
          </p:cNvPr>
          <p:cNvSpPr/>
          <p:nvPr/>
        </p:nvSpPr>
        <p:spPr>
          <a:xfrm>
            <a:off x="4505740" y="276628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E4493A7-0593-4830-A61E-1484053FDF7B}"/>
              </a:ext>
            </a:extLst>
          </p:cNvPr>
          <p:cNvSpPr txBox="1"/>
          <p:nvPr/>
        </p:nvSpPr>
        <p:spPr>
          <a:xfrm>
            <a:off x="944218" y="3226793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42E7997-8359-47C9-A4FA-A2668992089A}"/>
              </a:ext>
            </a:extLst>
          </p:cNvPr>
          <p:cNvSpPr txBox="1"/>
          <p:nvPr/>
        </p:nvSpPr>
        <p:spPr>
          <a:xfrm>
            <a:off x="3760306" y="3226792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49853FC-C474-4FBE-86A4-B8BAD5DB4859}"/>
              </a:ext>
            </a:extLst>
          </p:cNvPr>
          <p:cNvSpPr txBox="1"/>
          <p:nvPr/>
        </p:nvSpPr>
        <p:spPr>
          <a:xfrm>
            <a:off x="5556864" y="4241848"/>
            <a:ext cx="3166380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likely to pick yellow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		B		Equal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A21A1739-DAEE-4096-A4F3-C1416286BFF5}"/>
              </a:ext>
            </a:extLst>
          </p:cNvPr>
          <p:cNvSpPr/>
          <p:nvPr/>
        </p:nvSpPr>
        <p:spPr>
          <a:xfrm>
            <a:off x="536713" y="433533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EF16B51B-638B-4F82-A3F7-DB9DD7337B7F}"/>
              </a:ext>
            </a:extLst>
          </p:cNvPr>
          <p:cNvSpPr/>
          <p:nvPr/>
        </p:nvSpPr>
        <p:spPr>
          <a:xfrm>
            <a:off x="967409" y="433533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1C53E534-3DD3-40A0-A696-0876D64D809A}"/>
              </a:ext>
            </a:extLst>
          </p:cNvPr>
          <p:cNvSpPr/>
          <p:nvPr/>
        </p:nvSpPr>
        <p:spPr>
          <a:xfrm>
            <a:off x="1398105" y="433533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8247002A-1A24-4FC4-8BC0-D606460AC0AC}"/>
              </a:ext>
            </a:extLst>
          </p:cNvPr>
          <p:cNvSpPr/>
          <p:nvPr/>
        </p:nvSpPr>
        <p:spPr>
          <a:xfrm>
            <a:off x="1828801" y="433533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D220EF4D-9A1F-417D-B9E5-6E5D8867E898}"/>
              </a:ext>
            </a:extLst>
          </p:cNvPr>
          <p:cNvSpPr/>
          <p:nvPr/>
        </p:nvSpPr>
        <p:spPr>
          <a:xfrm>
            <a:off x="536713" y="479584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3D8F0C7D-3F4C-490D-B94D-2D63074DA510}"/>
              </a:ext>
            </a:extLst>
          </p:cNvPr>
          <p:cNvSpPr/>
          <p:nvPr/>
        </p:nvSpPr>
        <p:spPr>
          <a:xfrm>
            <a:off x="967409" y="479584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1FB43F8E-99B7-43B9-801F-6517224E9ACE}"/>
              </a:ext>
            </a:extLst>
          </p:cNvPr>
          <p:cNvSpPr/>
          <p:nvPr/>
        </p:nvSpPr>
        <p:spPr>
          <a:xfrm>
            <a:off x="1398105" y="479584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77E35F13-E43E-46A3-8D38-C328470C98E7}"/>
              </a:ext>
            </a:extLst>
          </p:cNvPr>
          <p:cNvSpPr/>
          <p:nvPr/>
        </p:nvSpPr>
        <p:spPr>
          <a:xfrm>
            <a:off x="1828801" y="479584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D3C33D7C-04E0-45FA-9E05-7518A9D00246}"/>
              </a:ext>
            </a:extLst>
          </p:cNvPr>
          <p:cNvSpPr/>
          <p:nvPr/>
        </p:nvSpPr>
        <p:spPr>
          <a:xfrm>
            <a:off x="3213652" y="433533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DFF3D0AF-B7B6-4A76-9226-7C250395D323}"/>
              </a:ext>
            </a:extLst>
          </p:cNvPr>
          <p:cNvSpPr/>
          <p:nvPr/>
        </p:nvSpPr>
        <p:spPr>
          <a:xfrm>
            <a:off x="3644348" y="433533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A75E00BE-9A2C-4A09-A509-CF15489DC6B9}"/>
              </a:ext>
            </a:extLst>
          </p:cNvPr>
          <p:cNvSpPr/>
          <p:nvPr/>
        </p:nvSpPr>
        <p:spPr>
          <a:xfrm>
            <a:off x="4075044" y="433533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20E5C4D4-758E-4EE3-A8F0-2AB4A042F07B}"/>
              </a:ext>
            </a:extLst>
          </p:cNvPr>
          <p:cNvSpPr/>
          <p:nvPr/>
        </p:nvSpPr>
        <p:spPr>
          <a:xfrm>
            <a:off x="4505740" y="433533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C4D4F564-FC13-4A7F-9309-67551076132F}"/>
              </a:ext>
            </a:extLst>
          </p:cNvPr>
          <p:cNvSpPr/>
          <p:nvPr/>
        </p:nvSpPr>
        <p:spPr>
          <a:xfrm>
            <a:off x="3213652" y="479584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8AE59FB5-CCE9-4F32-BF1D-D56C757946C5}"/>
              </a:ext>
            </a:extLst>
          </p:cNvPr>
          <p:cNvSpPr/>
          <p:nvPr/>
        </p:nvSpPr>
        <p:spPr>
          <a:xfrm>
            <a:off x="3644348" y="479584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D9CEA9D2-8C91-4ADB-A98F-04C0D861DA1B}"/>
              </a:ext>
            </a:extLst>
          </p:cNvPr>
          <p:cNvSpPr/>
          <p:nvPr/>
        </p:nvSpPr>
        <p:spPr>
          <a:xfrm>
            <a:off x="4075044" y="479584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7DA7FB6A-43E7-4370-8A62-A4D80228359D}"/>
              </a:ext>
            </a:extLst>
          </p:cNvPr>
          <p:cNvSpPr/>
          <p:nvPr/>
        </p:nvSpPr>
        <p:spPr>
          <a:xfrm>
            <a:off x="4505740" y="479584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F2D9D5D9-1CEE-4187-B1C9-EB9FBD16257E}"/>
              </a:ext>
            </a:extLst>
          </p:cNvPr>
          <p:cNvSpPr txBox="1"/>
          <p:nvPr/>
        </p:nvSpPr>
        <p:spPr>
          <a:xfrm>
            <a:off x="944218" y="5256359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56BEBB8D-6243-456E-8E47-8D22ED5562C0}"/>
              </a:ext>
            </a:extLst>
          </p:cNvPr>
          <p:cNvSpPr txBox="1"/>
          <p:nvPr/>
        </p:nvSpPr>
        <p:spPr>
          <a:xfrm>
            <a:off x="3760306" y="5256358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2E80CC29-0674-4333-B28D-14F2CB90043F}"/>
              </a:ext>
            </a:extLst>
          </p:cNvPr>
          <p:cNvSpPr/>
          <p:nvPr/>
        </p:nvSpPr>
        <p:spPr>
          <a:xfrm>
            <a:off x="4936436" y="433792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208202A-B066-4096-B978-9CAE8E720C9B}"/>
              </a:ext>
            </a:extLst>
          </p:cNvPr>
          <p:cNvSpPr/>
          <p:nvPr/>
        </p:nvSpPr>
        <p:spPr>
          <a:xfrm>
            <a:off x="6598999" y="876855"/>
            <a:ext cx="583095" cy="58309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34C75B48-F5C8-4AC1-9241-8D20803F7D3B}"/>
              </a:ext>
            </a:extLst>
          </p:cNvPr>
          <p:cNvSpPr/>
          <p:nvPr/>
        </p:nvSpPr>
        <p:spPr>
          <a:xfrm>
            <a:off x="5696013" y="2813921"/>
            <a:ext cx="583095" cy="58309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9937D6B0-FFCA-4958-825F-0456480D4C14}"/>
              </a:ext>
            </a:extLst>
          </p:cNvPr>
          <p:cNvSpPr/>
          <p:nvPr/>
        </p:nvSpPr>
        <p:spPr>
          <a:xfrm>
            <a:off x="5696012" y="4899435"/>
            <a:ext cx="583095" cy="58309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360CBDA-CA53-46DD-9502-FD60F5BB36F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195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DA7484A-6708-422D-9A64-17842A69CA8B}"/>
              </a:ext>
            </a:extLst>
          </p:cNvPr>
          <p:cNvSpPr/>
          <p:nvPr/>
        </p:nvSpPr>
        <p:spPr>
          <a:xfrm>
            <a:off x="536713" y="3643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079EE3-874E-42D7-87BD-4F440BA8DC0D}"/>
              </a:ext>
            </a:extLst>
          </p:cNvPr>
          <p:cNvSpPr/>
          <p:nvPr/>
        </p:nvSpPr>
        <p:spPr>
          <a:xfrm>
            <a:off x="967409" y="3643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D1B7DC-4852-4906-8FCE-16EDA4932126}"/>
              </a:ext>
            </a:extLst>
          </p:cNvPr>
          <p:cNvSpPr/>
          <p:nvPr/>
        </p:nvSpPr>
        <p:spPr>
          <a:xfrm>
            <a:off x="1398105" y="3643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9A4006-F0F1-492E-8EA4-F17D98FB619F}"/>
              </a:ext>
            </a:extLst>
          </p:cNvPr>
          <p:cNvSpPr/>
          <p:nvPr/>
        </p:nvSpPr>
        <p:spPr>
          <a:xfrm>
            <a:off x="1828801" y="3643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C8D5055-C45D-4F2D-962B-EDDAD23AE268}"/>
              </a:ext>
            </a:extLst>
          </p:cNvPr>
          <p:cNvSpPr/>
          <p:nvPr/>
        </p:nvSpPr>
        <p:spPr>
          <a:xfrm>
            <a:off x="536713" y="82483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5DA021-0480-40A9-AB8E-0F02EBC355BA}"/>
              </a:ext>
            </a:extLst>
          </p:cNvPr>
          <p:cNvSpPr/>
          <p:nvPr/>
        </p:nvSpPr>
        <p:spPr>
          <a:xfrm>
            <a:off x="967409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3EFB12-6C87-4698-B68C-C0B3244B143D}"/>
              </a:ext>
            </a:extLst>
          </p:cNvPr>
          <p:cNvSpPr/>
          <p:nvPr/>
        </p:nvSpPr>
        <p:spPr>
          <a:xfrm>
            <a:off x="1398105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27E9957-B967-4BE9-8573-5BAAA5E2552D}"/>
              </a:ext>
            </a:extLst>
          </p:cNvPr>
          <p:cNvSpPr/>
          <p:nvPr/>
        </p:nvSpPr>
        <p:spPr>
          <a:xfrm>
            <a:off x="1828801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C9A57FC-7BB6-4021-9DFF-9DDD1B3F550B}"/>
              </a:ext>
            </a:extLst>
          </p:cNvPr>
          <p:cNvSpPr/>
          <p:nvPr/>
        </p:nvSpPr>
        <p:spPr>
          <a:xfrm>
            <a:off x="3213652" y="3643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DC6743B-BF71-4BEC-9159-86D98DBC3256}"/>
              </a:ext>
            </a:extLst>
          </p:cNvPr>
          <p:cNvSpPr/>
          <p:nvPr/>
        </p:nvSpPr>
        <p:spPr>
          <a:xfrm>
            <a:off x="3644348" y="36432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9636CE1-B40C-49D7-8B93-F7312ED45462}"/>
              </a:ext>
            </a:extLst>
          </p:cNvPr>
          <p:cNvSpPr/>
          <p:nvPr/>
        </p:nvSpPr>
        <p:spPr>
          <a:xfrm>
            <a:off x="4075044" y="3643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1754E1A-584A-4547-81AD-3CFEAD4089AE}"/>
              </a:ext>
            </a:extLst>
          </p:cNvPr>
          <p:cNvSpPr/>
          <p:nvPr/>
        </p:nvSpPr>
        <p:spPr>
          <a:xfrm>
            <a:off x="4505740" y="3643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4F71A3C-FB85-4715-B305-6A632B099786}"/>
              </a:ext>
            </a:extLst>
          </p:cNvPr>
          <p:cNvSpPr/>
          <p:nvPr/>
        </p:nvSpPr>
        <p:spPr>
          <a:xfrm>
            <a:off x="3213652" y="82483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1B9644C-CF04-4448-B9D1-D39804FF8827}"/>
              </a:ext>
            </a:extLst>
          </p:cNvPr>
          <p:cNvSpPr/>
          <p:nvPr/>
        </p:nvSpPr>
        <p:spPr>
          <a:xfrm>
            <a:off x="3644348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ADEB9A9-5E45-408A-B688-02632E3C9EC3}"/>
              </a:ext>
            </a:extLst>
          </p:cNvPr>
          <p:cNvSpPr/>
          <p:nvPr/>
        </p:nvSpPr>
        <p:spPr>
          <a:xfrm>
            <a:off x="4075044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64B5F03-1211-44AD-B225-ADAEAEABBB71}"/>
              </a:ext>
            </a:extLst>
          </p:cNvPr>
          <p:cNvSpPr/>
          <p:nvPr/>
        </p:nvSpPr>
        <p:spPr>
          <a:xfrm>
            <a:off x="4505740" y="82483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0AEEC6-DEAE-4F21-AF40-F1F61685FF90}"/>
              </a:ext>
            </a:extLst>
          </p:cNvPr>
          <p:cNvSpPr txBox="1"/>
          <p:nvPr/>
        </p:nvSpPr>
        <p:spPr>
          <a:xfrm>
            <a:off x="944218" y="1285350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4EF46A8-4C24-4EC5-AC5F-B315CCF9D03D}"/>
              </a:ext>
            </a:extLst>
          </p:cNvPr>
          <p:cNvSpPr txBox="1"/>
          <p:nvPr/>
        </p:nvSpPr>
        <p:spPr>
          <a:xfrm>
            <a:off x="3760306" y="1285349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18F5BD3E-806B-4F61-BF0F-A27E217E393E}"/>
              </a:ext>
            </a:extLst>
          </p:cNvPr>
          <p:cNvSpPr/>
          <p:nvPr/>
        </p:nvSpPr>
        <p:spPr>
          <a:xfrm>
            <a:off x="536713" y="230576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3BF780C-22E9-4B9F-AFF8-013BE53C9465}"/>
              </a:ext>
            </a:extLst>
          </p:cNvPr>
          <p:cNvSpPr/>
          <p:nvPr/>
        </p:nvSpPr>
        <p:spPr>
          <a:xfrm>
            <a:off x="967409" y="230576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CD1D859-4011-407B-A58F-BDE4881668BA}"/>
              </a:ext>
            </a:extLst>
          </p:cNvPr>
          <p:cNvSpPr/>
          <p:nvPr/>
        </p:nvSpPr>
        <p:spPr>
          <a:xfrm>
            <a:off x="1398105" y="230576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247300B-44E4-48AD-91CC-187A90A7E704}"/>
              </a:ext>
            </a:extLst>
          </p:cNvPr>
          <p:cNvSpPr/>
          <p:nvPr/>
        </p:nvSpPr>
        <p:spPr>
          <a:xfrm>
            <a:off x="1828801" y="230576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3D109D5F-09ED-4098-8488-C6F8348C09DF}"/>
              </a:ext>
            </a:extLst>
          </p:cNvPr>
          <p:cNvSpPr/>
          <p:nvPr/>
        </p:nvSpPr>
        <p:spPr>
          <a:xfrm>
            <a:off x="536713" y="276628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F8E2974-9395-4692-B252-61033F9DE684}"/>
              </a:ext>
            </a:extLst>
          </p:cNvPr>
          <p:cNvSpPr/>
          <p:nvPr/>
        </p:nvSpPr>
        <p:spPr>
          <a:xfrm>
            <a:off x="967409" y="276628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D8A7A279-B470-41B5-AE6C-8D7CB51581E4}"/>
              </a:ext>
            </a:extLst>
          </p:cNvPr>
          <p:cNvSpPr/>
          <p:nvPr/>
        </p:nvSpPr>
        <p:spPr>
          <a:xfrm>
            <a:off x="1398105" y="276628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82BC198-1865-489B-8328-FB081777346A}"/>
              </a:ext>
            </a:extLst>
          </p:cNvPr>
          <p:cNvSpPr/>
          <p:nvPr/>
        </p:nvSpPr>
        <p:spPr>
          <a:xfrm>
            <a:off x="1828801" y="276628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6672243-E885-4B21-807B-425CAF7B85B2}"/>
              </a:ext>
            </a:extLst>
          </p:cNvPr>
          <p:cNvSpPr/>
          <p:nvPr/>
        </p:nvSpPr>
        <p:spPr>
          <a:xfrm>
            <a:off x="3213652" y="230576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3215CF9A-FBFC-435A-9216-D5371264FCD0}"/>
              </a:ext>
            </a:extLst>
          </p:cNvPr>
          <p:cNvSpPr/>
          <p:nvPr/>
        </p:nvSpPr>
        <p:spPr>
          <a:xfrm>
            <a:off x="4075044" y="230576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C88B8FF-E5B6-49BD-8745-929BE5B9747B}"/>
              </a:ext>
            </a:extLst>
          </p:cNvPr>
          <p:cNvSpPr/>
          <p:nvPr/>
        </p:nvSpPr>
        <p:spPr>
          <a:xfrm>
            <a:off x="4505740" y="230576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248CD889-E098-4D03-A952-D922CC8A5D49}"/>
              </a:ext>
            </a:extLst>
          </p:cNvPr>
          <p:cNvSpPr/>
          <p:nvPr/>
        </p:nvSpPr>
        <p:spPr>
          <a:xfrm>
            <a:off x="3213652" y="276628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502D2FCE-D18F-49D4-B5B2-47FF846AA509}"/>
              </a:ext>
            </a:extLst>
          </p:cNvPr>
          <p:cNvSpPr/>
          <p:nvPr/>
        </p:nvSpPr>
        <p:spPr>
          <a:xfrm>
            <a:off x="4075044" y="276628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45D927B7-4F65-4C99-9CA1-DA45C5A574DC}"/>
              </a:ext>
            </a:extLst>
          </p:cNvPr>
          <p:cNvSpPr/>
          <p:nvPr/>
        </p:nvSpPr>
        <p:spPr>
          <a:xfrm>
            <a:off x="4505740" y="276628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E4493A7-0593-4830-A61E-1484053FDF7B}"/>
              </a:ext>
            </a:extLst>
          </p:cNvPr>
          <p:cNvSpPr txBox="1"/>
          <p:nvPr/>
        </p:nvSpPr>
        <p:spPr>
          <a:xfrm>
            <a:off x="944218" y="3226793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42E7997-8359-47C9-A4FA-A2668992089A}"/>
              </a:ext>
            </a:extLst>
          </p:cNvPr>
          <p:cNvSpPr txBox="1"/>
          <p:nvPr/>
        </p:nvSpPr>
        <p:spPr>
          <a:xfrm>
            <a:off x="3760306" y="3226792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A21A1739-DAEE-4096-A4F3-C1416286BFF5}"/>
              </a:ext>
            </a:extLst>
          </p:cNvPr>
          <p:cNvSpPr/>
          <p:nvPr/>
        </p:nvSpPr>
        <p:spPr>
          <a:xfrm>
            <a:off x="536713" y="433533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EF16B51B-638B-4F82-A3F7-DB9DD7337B7F}"/>
              </a:ext>
            </a:extLst>
          </p:cNvPr>
          <p:cNvSpPr/>
          <p:nvPr/>
        </p:nvSpPr>
        <p:spPr>
          <a:xfrm>
            <a:off x="967409" y="433533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1C53E534-3DD3-40A0-A696-0876D64D809A}"/>
              </a:ext>
            </a:extLst>
          </p:cNvPr>
          <p:cNvSpPr/>
          <p:nvPr/>
        </p:nvSpPr>
        <p:spPr>
          <a:xfrm>
            <a:off x="1398105" y="433533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8247002A-1A24-4FC4-8BC0-D606460AC0AC}"/>
              </a:ext>
            </a:extLst>
          </p:cNvPr>
          <p:cNvSpPr/>
          <p:nvPr/>
        </p:nvSpPr>
        <p:spPr>
          <a:xfrm>
            <a:off x="1828801" y="433533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D220EF4D-9A1F-417D-B9E5-6E5D8867E898}"/>
              </a:ext>
            </a:extLst>
          </p:cNvPr>
          <p:cNvSpPr/>
          <p:nvPr/>
        </p:nvSpPr>
        <p:spPr>
          <a:xfrm>
            <a:off x="536713" y="479584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3D8F0C7D-3F4C-490D-B94D-2D63074DA510}"/>
              </a:ext>
            </a:extLst>
          </p:cNvPr>
          <p:cNvSpPr/>
          <p:nvPr/>
        </p:nvSpPr>
        <p:spPr>
          <a:xfrm>
            <a:off x="967409" y="479584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1FB43F8E-99B7-43B9-801F-6517224E9ACE}"/>
              </a:ext>
            </a:extLst>
          </p:cNvPr>
          <p:cNvSpPr/>
          <p:nvPr/>
        </p:nvSpPr>
        <p:spPr>
          <a:xfrm>
            <a:off x="1398105" y="479584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77E35F13-E43E-46A3-8D38-C328470C98E7}"/>
              </a:ext>
            </a:extLst>
          </p:cNvPr>
          <p:cNvSpPr/>
          <p:nvPr/>
        </p:nvSpPr>
        <p:spPr>
          <a:xfrm>
            <a:off x="1828801" y="479584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D3C33D7C-04E0-45FA-9E05-7518A9D00246}"/>
              </a:ext>
            </a:extLst>
          </p:cNvPr>
          <p:cNvSpPr/>
          <p:nvPr/>
        </p:nvSpPr>
        <p:spPr>
          <a:xfrm>
            <a:off x="3213652" y="433533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DFF3D0AF-B7B6-4A76-9226-7C250395D323}"/>
              </a:ext>
            </a:extLst>
          </p:cNvPr>
          <p:cNvSpPr/>
          <p:nvPr/>
        </p:nvSpPr>
        <p:spPr>
          <a:xfrm>
            <a:off x="3644348" y="433533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A75E00BE-9A2C-4A09-A509-CF15489DC6B9}"/>
              </a:ext>
            </a:extLst>
          </p:cNvPr>
          <p:cNvSpPr/>
          <p:nvPr/>
        </p:nvSpPr>
        <p:spPr>
          <a:xfrm>
            <a:off x="4075044" y="433533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20E5C4D4-758E-4EE3-A8F0-2AB4A042F07B}"/>
              </a:ext>
            </a:extLst>
          </p:cNvPr>
          <p:cNvSpPr/>
          <p:nvPr/>
        </p:nvSpPr>
        <p:spPr>
          <a:xfrm>
            <a:off x="4505740" y="433533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C4D4F564-FC13-4A7F-9309-67551076132F}"/>
              </a:ext>
            </a:extLst>
          </p:cNvPr>
          <p:cNvSpPr/>
          <p:nvPr/>
        </p:nvSpPr>
        <p:spPr>
          <a:xfrm>
            <a:off x="3213652" y="479584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8AE59FB5-CCE9-4F32-BF1D-D56C757946C5}"/>
              </a:ext>
            </a:extLst>
          </p:cNvPr>
          <p:cNvSpPr/>
          <p:nvPr/>
        </p:nvSpPr>
        <p:spPr>
          <a:xfrm>
            <a:off x="3644348" y="479584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D9CEA9D2-8C91-4ADB-A98F-04C0D861DA1B}"/>
              </a:ext>
            </a:extLst>
          </p:cNvPr>
          <p:cNvSpPr/>
          <p:nvPr/>
        </p:nvSpPr>
        <p:spPr>
          <a:xfrm>
            <a:off x="4075044" y="479584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7DA7FB6A-43E7-4370-8A62-A4D80228359D}"/>
              </a:ext>
            </a:extLst>
          </p:cNvPr>
          <p:cNvSpPr/>
          <p:nvPr/>
        </p:nvSpPr>
        <p:spPr>
          <a:xfrm>
            <a:off x="4505740" y="4795846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F2D9D5D9-1CEE-4187-B1C9-EB9FBD16257E}"/>
              </a:ext>
            </a:extLst>
          </p:cNvPr>
          <p:cNvSpPr txBox="1"/>
          <p:nvPr/>
        </p:nvSpPr>
        <p:spPr>
          <a:xfrm>
            <a:off x="900704" y="5244978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56BEBB8D-6243-456E-8E47-8D22ED5562C0}"/>
              </a:ext>
            </a:extLst>
          </p:cNvPr>
          <p:cNvSpPr txBox="1"/>
          <p:nvPr/>
        </p:nvSpPr>
        <p:spPr>
          <a:xfrm>
            <a:off x="3760306" y="6071368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ABA1138-BF30-497D-838C-2A95CB58A65C}"/>
              </a:ext>
            </a:extLst>
          </p:cNvPr>
          <p:cNvSpPr/>
          <p:nvPr/>
        </p:nvSpPr>
        <p:spPr>
          <a:xfrm>
            <a:off x="4936436" y="36432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D3B62FDA-781F-4C4A-B219-CFD69FD541EF}"/>
              </a:ext>
            </a:extLst>
          </p:cNvPr>
          <p:cNvSpPr/>
          <p:nvPr/>
        </p:nvSpPr>
        <p:spPr>
          <a:xfrm>
            <a:off x="4936436" y="82483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EC76E9C-4DC4-4E08-8354-F7B7BC27AC30}"/>
              </a:ext>
            </a:extLst>
          </p:cNvPr>
          <p:cNvSpPr/>
          <p:nvPr/>
        </p:nvSpPr>
        <p:spPr>
          <a:xfrm>
            <a:off x="3213652" y="524497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D1B468E8-D0F2-4455-8D07-AC06D54F34FE}"/>
              </a:ext>
            </a:extLst>
          </p:cNvPr>
          <p:cNvSpPr/>
          <p:nvPr/>
        </p:nvSpPr>
        <p:spPr>
          <a:xfrm>
            <a:off x="3644348" y="524497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4B3C8B89-31F5-4FBA-A8A4-891C7415E409}"/>
              </a:ext>
            </a:extLst>
          </p:cNvPr>
          <p:cNvSpPr/>
          <p:nvPr/>
        </p:nvSpPr>
        <p:spPr>
          <a:xfrm>
            <a:off x="4075044" y="524497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850455B0-3A76-41BB-821E-57DD1D0F8EB7}"/>
              </a:ext>
            </a:extLst>
          </p:cNvPr>
          <p:cNvSpPr/>
          <p:nvPr/>
        </p:nvSpPr>
        <p:spPr>
          <a:xfrm>
            <a:off x="4505740" y="524497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826848D-6D4E-4F9E-AB8B-1D5C535A7CBF}"/>
              </a:ext>
            </a:extLst>
          </p:cNvPr>
          <p:cNvSpPr/>
          <p:nvPr/>
        </p:nvSpPr>
        <p:spPr>
          <a:xfrm>
            <a:off x="3213652" y="5705491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F585AFD1-A799-46B5-B55C-8E195C20E6E0}"/>
              </a:ext>
            </a:extLst>
          </p:cNvPr>
          <p:cNvSpPr/>
          <p:nvPr/>
        </p:nvSpPr>
        <p:spPr>
          <a:xfrm>
            <a:off x="3644348" y="5705491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A6168A4F-9083-469E-BF1E-674485C3D217}"/>
              </a:ext>
            </a:extLst>
          </p:cNvPr>
          <p:cNvSpPr/>
          <p:nvPr/>
        </p:nvSpPr>
        <p:spPr>
          <a:xfrm>
            <a:off x="4075044" y="5705491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6B3A6F7B-417B-4569-84E9-121DD671DDC5}"/>
              </a:ext>
            </a:extLst>
          </p:cNvPr>
          <p:cNvSpPr/>
          <p:nvPr/>
        </p:nvSpPr>
        <p:spPr>
          <a:xfrm>
            <a:off x="4505740" y="5705491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8A2C327-C63A-410C-95EC-7FFB2A857D23}"/>
              </a:ext>
            </a:extLst>
          </p:cNvPr>
          <p:cNvSpPr txBox="1"/>
          <p:nvPr/>
        </p:nvSpPr>
        <p:spPr>
          <a:xfrm>
            <a:off x="5556864" y="270839"/>
            <a:ext cx="3166380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likely to pick yellow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		B		Equal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E0B3F46-FCDA-4045-B3D6-987D4D61E366}"/>
              </a:ext>
            </a:extLst>
          </p:cNvPr>
          <p:cNvSpPr txBox="1"/>
          <p:nvPr/>
        </p:nvSpPr>
        <p:spPr>
          <a:xfrm>
            <a:off x="5556864" y="2212282"/>
            <a:ext cx="3166380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likely to pick yellow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		B		Equal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12FC5E6-772C-437A-8DF4-FC03A25EC50C}"/>
              </a:ext>
            </a:extLst>
          </p:cNvPr>
          <p:cNvSpPr txBox="1"/>
          <p:nvPr/>
        </p:nvSpPr>
        <p:spPr>
          <a:xfrm>
            <a:off x="5556864" y="4241848"/>
            <a:ext cx="3166380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likely to pick yellow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		B		Equal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97AC7B4-F90D-4173-8577-2390531C4D3A}"/>
              </a:ext>
            </a:extLst>
          </p:cNvPr>
          <p:cNvSpPr/>
          <p:nvPr/>
        </p:nvSpPr>
        <p:spPr>
          <a:xfrm>
            <a:off x="6556959" y="876855"/>
            <a:ext cx="583095" cy="58309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86AC5572-70FF-4285-B684-5AC3D9F74A13}"/>
              </a:ext>
            </a:extLst>
          </p:cNvPr>
          <p:cNvSpPr/>
          <p:nvPr/>
        </p:nvSpPr>
        <p:spPr>
          <a:xfrm>
            <a:off x="5696012" y="2845905"/>
            <a:ext cx="583095" cy="58309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B90BF378-C198-4D63-936B-1E9DFCCCB976}"/>
              </a:ext>
            </a:extLst>
          </p:cNvPr>
          <p:cNvSpPr/>
          <p:nvPr/>
        </p:nvSpPr>
        <p:spPr>
          <a:xfrm>
            <a:off x="7597117" y="4757046"/>
            <a:ext cx="861392" cy="86139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8B80BAC-B9BD-435B-B60B-118350732CD7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958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DA7484A-6708-422D-9A64-17842A69CA8B}"/>
              </a:ext>
            </a:extLst>
          </p:cNvPr>
          <p:cNvSpPr/>
          <p:nvPr/>
        </p:nvSpPr>
        <p:spPr>
          <a:xfrm>
            <a:off x="442120" y="301292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079EE3-874E-42D7-87BD-4F440BA8DC0D}"/>
              </a:ext>
            </a:extLst>
          </p:cNvPr>
          <p:cNvSpPr/>
          <p:nvPr/>
        </p:nvSpPr>
        <p:spPr>
          <a:xfrm>
            <a:off x="872816" y="301292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D1B7DC-4852-4906-8FCE-16EDA4932126}"/>
              </a:ext>
            </a:extLst>
          </p:cNvPr>
          <p:cNvSpPr/>
          <p:nvPr/>
        </p:nvSpPr>
        <p:spPr>
          <a:xfrm>
            <a:off x="1303512" y="301292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9A4006-F0F1-492E-8EA4-F17D98FB619F}"/>
              </a:ext>
            </a:extLst>
          </p:cNvPr>
          <p:cNvSpPr/>
          <p:nvPr/>
        </p:nvSpPr>
        <p:spPr>
          <a:xfrm>
            <a:off x="1734208" y="301292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C8D5055-C45D-4F2D-962B-EDDAD23AE268}"/>
              </a:ext>
            </a:extLst>
          </p:cNvPr>
          <p:cNvSpPr/>
          <p:nvPr/>
        </p:nvSpPr>
        <p:spPr>
          <a:xfrm>
            <a:off x="442120" y="347344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5DA021-0480-40A9-AB8E-0F02EBC355BA}"/>
              </a:ext>
            </a:extLst>
          </p:cNvPr>
          <p:cNvSpPr/>
          <p:nvPr/>
        </p:nvSpPr>
        <p:spPr>
          <a:xfrm>
            <a:off x="872816" y="347344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3EFB12-6C87-4698-B68C-C0B3244B143D}"/>
              </a:ext>
            </a:extLst>
          </p:cNvPr>
          <p:cNvSpPr/>
          <p:nvPr/>
        </p:nvSpPr>
        <p:spPr>
          <a:xfrm>
            <a:off x="1303512" y="347344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27E9957-B967-4BE9-8573-5BAAA5E2552D}"/>
              </a:ext>
            </a:extLst>
          </p:cNvPr>
          <p:cNvSpPr/>
          <p:nvPr/>
        </p:nvSpPr>
        <p:spPr>
          <a:xfrm>
            <a:off x="1734208" y="347344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C9A57FC-7BB6-4021-9DFF-9DDD1B3F550B}"/>
              </a:ext>
            </a:extLst>
          </p:cNvPr>
          <p:cNvSpPr/>
          <p:nvPr/>
        </p:nvSpPr>
        <p:spPr>
          <a:xfrm>
            <a:off x="2860645" y="301292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DC6743B-BF71-4BEC-9159-86D98DBC3256}"/>
              </a:ext>
            </a:extLst>
          </p:cNvPr>
          <p:cNvSpPr/>
          <p:nvPr/>
        </p:nvSpPr>
        <p:spPr>
          <a:xfrm>
            <a:off x="3291341" y="3012927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9636CE1-B40C-49D7-8B93-F7312ED45462}"/>
              </a:ext>
            </a:extLst>
          </p:cNvPr>
          <p:cNvSpPr/>
          <p:nvPr/>
        </p:nvSpPr>
        <p:spPr>
          <a:xfrm>
            <a:off x="3722037" y="301292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1754E1A-584A-4547-81AD-3CFEAD4089AE}"/>
              </a:ext>
            </a:extLst>
          </p:cNvPr>
          <p:cNvSpPr/>
          <p:nvPr/>
        </p:nvSpPr>
        <p:spPr>
          <a:xfrm>
            <a:off x="4152733" y="301292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4F71A3C-FB85-4715-B305-6A632B099786}"/>
              </a:ext>
            </a:extLst>
          </p:cNvPr>
          <p:cNvSpPr/>
          <p:nvPr/>
        </p:nvSpPr>
        <p:spPr>
          <a:xfrm>
            <a:off x="2860645" y="347344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1B9644C-CF04-4448-B9D1-D39804FF8827}"/>
              </a:ext>
            </a:extLst>
          </p:cNvPr>
          <p:cNvSpPr/>
          <p:nvPr/>
        </p:nvSpPr>
        <p:spPr>
          <a:xfrm>
            <a:off x="3291341" y="347344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ADEB9A9-5E45-408A-B688-02632E3C9EC3}"/>
              </a:ext>
            </a:extLst>
          </p:cNvPr>
          <p:cNvSpPr/>
          <p:nvPr/>
        </p:nvSpPr>
        <p:spPr>
          <a:xfrm>
            <a:off x="3722037" y="347344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64B5F03-1211-44AD-B225-ADAEAEABBB71}"/>
              </a:ext>
            </a:extLst>
          </p:cNvPr>
          <p:cNvSpPr/>
          <p:nvPr/>
        </p:nvSpPr>
        <p:spPr>
          <a:xfrm>
            <a:off x="4152733" y="347344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0AEEC6-DEAE-4F21-AF40-F1F61685FF90}"/>
              </a:ext>
            </a:extLst>
          </p:cNvPr>
          <p:cNvSpPr txBox="1"/>
          <p:nvPr/>
        </p:nvSpPr>
        <p:spPr>
          <a:xfrm>
            <a:off x="849625" y="3933953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4EF46A8-4C24-4EC5-AC5F-B315CCF9D03D}"/>
              </a:ext>
            </a:extLst>
          </p:cNvPr>
          <p:cNvSpPr txBox="1"/>
          <p:nvPr/>
        </p:nvSpPr>
        <p:spPr>
          <a:xfrm>
            <a:off x="3698076" y="3933953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ABA1138-BF30-497D-838C-2A95CB58A65C}"/>
              </a:ext>
            </a:extLst>
          </p:cNvPr>
          <p:cNvSpPr/>
          <p:nvPr/>
        </p:nvSpPr>
        <p:spPr>
          <a:xfrm>
            <a:off x="4583429" y="301292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6366CFB8-FC0E-4462-BE3A-50001A30D07F}"/>
              </a:ext>
            </a:extLst>
          </p:cNvPr>
          <p:cNvSpPr/>
          <p:nvPr/>
        </p:nvSpPr>
        <p:spPr>
          <a:xfrm>
            <a:off x="4583428" y="347344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7A482C39-F63B-4A8B-9F10-C519129FEC11}"/>
              </a:ext>
            </a:extLst>
          </p:cNvPr>
          <p:cNvSpPr/>
          <p:nvPr/>
        </p:nvSpPr>
        <p:spPr>
          <a:xfrm>
            <a:off x="5014125" y="3012926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B786543-431A-4AFA-8483-F4A926A32C7B}"/>
              </a:ext>
            </a:extLst>
          </p:cNvPr>
          <p:cNvSpPr/>
          <p:nvPr/>
        </p:nvSpPr>
        <p:spPr>
          <a:xfrm>
            <a:off x="424182" y="46085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C77F0679-8BB9-4279-84AD-01C790DDBE33}"/>
              </a:ext>
            </a:extLst>
          </p:cNvPr>
          <p:cNvSpPr/>
          <p:nvPr/>
        </p:nvSpPr>
        <p:spPr>
          <a:xfrm>
            <a:off x="854878" y="46085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1D0121A0-907E-418A-B93B-07A7B970AEBB}"/>
              </a:ext>
            </a:extLst>
          </p:cNvPr>
          <p:cNvSpPr/>
          <p:nvPr/>
        </p:nvSpPr>
        <p:spPr>
          <a:xfrm>
            <a:off x="1285574" y="46085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150C1861-0F96-4A5C-BD9B-991B59115AE0}"/>
              </a:ext>
            </a:extLst>
          </p:cNvPr>
          <p:cNvSpPr/>
          <p:nvPr/>
        </p:nvSpPr>
        <p:spPr>
          <a:xfrm>
            <a:off x="1716270" y="46085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F2F8DDC5-0F50-425C-88F0-15EEE05761A5}"/>
              </a:ext>
            </a:extLst>
          </p:cNvPr>
          <p:cNvSpPr/>
          <p:nvPr/>
        </p:nvSpPr>
        <p:spPr>
          <a:xfrm>
            <a:off x="424182" y="92136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DE97F2F-47BF-46B2-BD07-5B4A4497CE01}"/>
              </a:ext>
            </a:extLst>
          </p:cNvPr>
          <p:cNvSpPr/>
          <p:nvPr/>
        </p:nvSpPr>
        <p:spPr>
          <a:xfrm>
            <a:off x="854878" y="92136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3404E887-6354-48B4-98AC-821DD2AB2D78}"/>
              </a:ext>
            </a:extLst>
          </p:cNvPr>
          <p:cNvSpPr/>
          <p:nvPr/>
        </p:nvSpPr>
        <p:spPr>
          <a:xfrm>
            <a:off x="1285574" y="92136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001A837-EB64-4096-9457-A41BB1BC5681}"/>
              </a:ext>
            </a:extLst>
          </p:cNvPr>
          <p:cNvSpPr/>
          <p:nvPr/>
        </p:nvSpPr>
        <p:spPr>
          <a:xfrm>
            <a:off x="1716270" y="92136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FD36FAFA-D1CC-4EAB-B2C9-A6B58B2BBB26}"/>
              </a:ext>
            </a:extLst>
          </p:cNvPr>
          <p:cNvSpPr/>
          <p:nvPr/>
        </p:nvSpPr>
        <p:spPr>
          <a:xfrm>
            <a:off x="2842707" y="46085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AC151BC3-114E-4139-B5BF-16E246169761}"/>
              </a:ext>
            </a:extLst>
          </p:cNvPr>
          <p:cNvSpPr/>
          <p:nvPr/>
        </p:nvSpPr>
        <p:spPr>
          <a:xfrm>
            <a:off x="3704099" y="46085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12B81EF3-60B4-4DDF-88F1-882EC96260B4}"/>
              </a:ext>
            </a:extLst>
          </p:cNvPr>
          <p:cNvSpPr/>
          <p:nvPr/>
        </p:nvSpPr>
        <p:spPr>
          <a:xfrm>
            <a:off x="2842707" y="92136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02831B5B-F48C-4F0C-A9EE-30680F641225}"/>
              </a:ext>
            </a:extLst>
          </p:cNvPr>
          <p:cNvSpPr/>
          <p:nvPr/>
        </p:nvSpPr>
        <p:spPr>
          <a:xfrm>
            <a:off x="3273403" y="92136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4B91E2D-A243-4979-B477-771940B29BC4}"/>
              </a:ext>
            </a:extLst>
          </p:cNvPr>
          <p:cNvSpPr/>
          <p:nvPr/>
        </p:nvSpPr>
        <p:spPr>
          <a:xfrm>
            <a:off x="3704099" y="92136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4FE8D64-24FB-4EAD-AEA7-D58D181F9CBE}"/>
              </a:ext>
            </a:extLst>
          </p:cNvPr>
          <p:cNvSpPr txBox="1"/>
          <p:nvPr/>
        </p:nvSpPr>
        <p:spPr>
          <a:xfrm>
            <a:off x="831687" y="1381876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4762902-AAC0-4FB6-BFAA-B781ECB0E9F3}"/>
              </a:ext>
            </a:extLst>
          </p:cNvPr>
          <p:cNvSpPr txBox="1"/>
          <p:nvPr/>
        </p:nvSpPr>
        <p:spPr>
          <a:xfrm>
            <a:off x="3680138" y="1381876"/>
            <a:ext cx="58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6F54EA7-933D-4798-84AD-E056F29509D7}"/>
              </a:ext>
            </a:extLst>
          </p:cNvPr>
          <p:cNvSpPr txBox="1"/>
          <p:nvPr/>
        </p:nvSpPr>
        <p:spPr>
          <a:xfrm>
            <a:off x="5556864" y="270839"/>
            <a:ext cx="3166380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likely to pick yellow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		B		Equal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3A2578A-2864-441A-B632-4A20ACC86DBB}"/>
              </a:ext>
            </a:extLst>
          </p:cNvPr>
          <p:cNvSpPr txBox="1"/>
          <p:nvPr/>
        </p:nvSpPr>
        <p:spPr>
          <a:xfrm>
            <a:off x="5556864" y="2454017"/>
            <a:ext cx="3166380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likely to pick yellow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		B		Equal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31A57AB3-DEDB-4E22-88A9-0D6BA18F1AAC}"/>
              </a:ext>
            </a:extLst>
          </p:cNvPr>
          <p:cNvSpPr/>
          <p:nvPr/>
        </p:nvSpPr>
        <p:spPr>
          <a:xfrm>
            <a:off x="6556959" y="876855"/>
            <a:ext cx="583095" cy="58309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787E3EA5-79D3-453D-A43E-AC3BCAB36462}"/>
              </a:ext>
            </a:extLst>
          </p:cNvPr>
          <p:cNvSpPr/>
          <p:nvPr/>
        </p:nvSpPr>
        <p:spPr>
          <a:xfrm>
            <a:off x="5696011" y="3087640"/>
            <a:ext cx="583095" cy="58309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8E6EB6C-1DCB-4059-BDEF-6A4731D63CF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410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836</TotalTime>
  <Words>182</Words>
  <Application>Microsoft Office PowerPoint</Application>
  <PresentationFormat>On-screen Show (4:3)</PresentationFormat>
  <Paragraphs>108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Probability:  Comparing single events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73</cp:revision>
  <dcterms:created xsi:type="dcterms:W3CDTF">2018-01-26T08:52:52Z</dcterms:created>
  <dcterms:modified xsi:type="dcterms:W3CDTF">2018-07-30T11:13:20Z</dcterms:modified>
</cp:coreProperties>
</file>