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93" r:id="rId2"/>
    <p:sldId id="297" r:id="rId3"/>
    <p:sldId id="298" r:id="rId4"/>
    <p:sldId id="299" r:id="rId5"/>
    <p:sldId id="30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6C50"/>
    <a:srgbClr val="63FD6A"/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74" d="100"/>
          <a:sy n="74" d="100"/>
        </p:scale>
        <p:origin x="1742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0401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22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1539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Probability: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Could it be a probability?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/>
              <p:nvPr/>
            </p:nvSpPr>
            <p:spPr>
              <a:xfrm>
                <a:off x="3117703" y="3870057"/>
                <a:ext cx="175528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0.0000003  ?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7703" y="3870057"/>
                <a:ext cx="1755289" cy="369332"/>
              </a:xfrm>
              <a:prstGeom prst="rect">
                <a:avLst/>
              </a:prstGeom>
              <a:blipFill>
                <a:blip r:embed="rId3"/>
                <a:stretch>
                  <a:fillRect l="-3472" r="-4167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oup 19">
            <a:extLst>
              <a:ext uri="{FF2B5EF4-FFF2-40B4-BE49-F238E27FC236}">
                <a16:creationId xmlns:a16="http://schemas.microsoft.com/office/drawing/2014/main" id="{6B83073F-54EB-4BAA-B9A1-177FE7B3603C}"/>
              </a:ext>
            </a:extLst>
          </p:cNvPr>
          <p:cNvGrpSpPr/>
          <p:nvPr/>
        </p:nvGrpSpPr>
        <p:grpSpPr>
          <a:xfrm>
            <a:off x="1298986" y="2115487"/>
            <a:ext cx="6546029" cy="393460"/>
            <a:chOff x="1328804" y="2115487"/>
            <a:chExt cx="6546029" cy="393460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488B4450-FA42-4E6C-85FF-547FED49AD1C}"/>
                </a:ext>
              </a:extLst>
            </p:cNvPr>
            <p:cNvSpPr txBox="1">
              <a:spLocks/>
            </p:cNvSpPr>
            <p:nvPr/>
          </p:nvSpPr>
          <p:spPr>
            <a:xfrm>
              <a:off x="1328804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True/false</a:t>
              </a:r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A741C9B5-107A-4237-A699-B03FDE924B02}"/>
                </a:ext>
              </a:extLst>
            </p:cNvPr>
            <p:cNvSpPr txBox="1">
              <a:spLocks/>
            </p:cNvSpPr>
            <p:nvPr/>
          </p:nvSpPr>
          <p:spPr>
            <a:xfrm>
              <a:off x="3566629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Reflect</a:t>
              </a: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F1EF6F7E-60A8-4269-B56D-EA7FDB31BFB9}"/>
                </a:ext>
              </a:extLst>
            </p:cNvPr>
            <p:cNvSpPr txBox="1">
              <a:spLocks/>
            </p:cNvSpPr>
            <p:nvPr/>
          </p:nvSpPr>
          <p:spPr>
            <a:xfrm>
              <a:off x="5804453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Your Turn</a:t>
              </a: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938" y="2535268"/>
            <a:ext cx="914400" cy="914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6F538C6-D28C-44E1-BF20-974AD3DDD2A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976" y="2618355"/>
            <a:ext cx="914400" cy="9144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5330771-47CC-44C6-A27A-95A3B765E3D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667" y="2657475"/>
            <a:ext cx="692666" cy="69266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35F4222-12DF-4470-B6FE-E685EB841C68}"/>
                  </a:ext>
                </a:extLst>
              </p:cNvPr>
              <p:cNvSpPr txBox="1"/>
              <p:nvPr/>
            </p:nvSpPr>
            <p:spPr>
              <a:xfrm>
                <a:off x="4318353" y="5030738"/>
                <a:ext cx="554639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?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35F4222-12DF-4470-B6FE-E685EB841C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8353" y="5030738"/>
                <a:ext cx="554639" cy="69384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A6E40DCF-8CB2-4FDB-AE76-157CE5028E49}"/>
              </a:ext>
            </a:extLst>
          </p:cNvPr>
          <p:cNvSpPr txBox="1"/>
          <p:nvPr/>
        </p:nvSpPr>
        <p:spPr>
          <a:xfrm rot="16200000">
            <a:off x="-269904" y="6218761"/>
            <a:ext cx="9091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Rule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CDEC603-BF9D-48A9-AFCD-33F653B1D6B7}"/>
                  </a:ext>
                </a:extLst>
              </p:cNvPr>
              <p:cNvSpPr txBox="1"/>
              <p:nvPr/>
            </p:nvSpPr>
            <p:spPr>
              <a:xfrm>
                <a:off x="4357740" y="4389973"/>
                <a:ext cx="50334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  ?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CDEC603-BF9D-48A9-AFCD-33F653B1D6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7740" y="4389973"/>
                <a:ext cx="503343" cy="369332"/>
              </a:xfrm>
              <a:prstGeom prst="rect">
                <a:avLst/>
              </a:prstGeom>
              <a:blipFill>
                <a:blip r:embed="rId8"/>
                <a:stretch>
                  <a:fillRect l="-14634" r="-14634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7805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1F877D1-56AD-4983-8180-EA42B4F61147}"/>
                  </a:ext>
                </a:extLst>
              </p:cNvPr>
              <p:cNvSpPr txBox="1"/>
              <p:nvPr/>
            </p:nvSpPr>
            <p:spPr>
              <a:xfrm>
                <a:off x="577340" y="335246"/>
                <a:ext cx="3187082" cy="63836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0.3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0.3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.3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00000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045783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.43045783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0.43045783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</m:t>
                      </m:r>
                      <m:acc>
                        <m:accPr>
                          <m:chr m:val="̇"/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acc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e>
                      </m:acc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1F877D1-56AD-4983-8180-EA42B4F611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340" y="335246"/>
                <a:ext cx="3187082" cy="6383607"/>
              </a:xfrm>
              <a:prstGeom prst="rect">
                <a:avLst/>
              </a:prstGeom>
              <a:blipFill>
                <a:blip r:embed="rId2"/>
                <a:stretch>
                  <a:fillRect l="-5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7FD8617F-2BF8-4550-9288-DE79FC45CEB1}"/>
                  </a:ext>
                </a:extLst>
              </p:cNvPr>
              <p:cNvSpPr txBox="1"/>
              <p:nvPr/>
            </p:nvSpPr>
            <p:spPr>
              <a:xfrm>
                <a:off x="5526725" y="268743"/>
                <a:ext cx="3329127" cy="63205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</m:num>
                            <m:den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3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  <m:box>
                        <m:box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</m:num>
                            <m:den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3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r>
                            <m:rPr>
                              <m:brk m:alnAt="63"/>
                            </m:r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f>
                            <m:fPr>
                              <m:ctrlP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</m:num>
                            <m:den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3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3</m:t>
                              </m:r>
                            </m:num>
                            <m:den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43</m:t>
                              </m:r>
                            </m:num>
                            <m:den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51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7FD8617F-2BF8-4550-9288-DE79FC45CE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6725" y="268743"/>
                <a:ext cx="3329127" cy="6320513"/>
              </a:xfrm>
              <a:prstGeom prst="rect">
                <a:avLst/>
              </a:prstGeom>
              <a:blipFill>
                <a:blip r:embed="rId3"/>
                <a:stretch>
                  <a:fillRect l="-5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F03FCFD9-8F96-4E7F-B8F7-FC6FB56038B6}"/>
              </a:ext>
            </a:extLst>
          </p:cNvPr>
          <p:cNvSpPr txBox="1"/>
          <p:nvPr/>
        </p:nvSpPr>
        <p:spPr>
          <a:xfrm>
            <a:off x="2680142" y="335246"/>
            <a:ext cx="14504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DFFAED-B5C6-44FF-B8C2-D89CF890B60B}"/>
              </a:ext>
            </a:extLst>
          </p:cNvPr>
          <p:cNvSpPr txBox="1"/>
          <p:nvPr/>
        </p:nvSpPr>
        <p:spPr>
          <a:xfrm>
            <a:off x="2680142" y="1065715"/>
            <a:ext cx="14504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A8AC771-CD39-4503-B406-9333CA4C72ED}"/>
              </a:ext>
            </a:extLst>
          </p:cNvPr>
          <p:cNvSpPr txBox="1"/>
          <p:nvPr/>
        </p:nvSpPr>
        <p:spPr>
          <a:xfrm>
            <a:off x="2680142" y="1796184"/>
            <a:ext cx="14504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B93A981-CCA4-487D-9357-2A19C16331E7}"/>
              </a:ext>
            </a:extLst>
          </p:cNvPr>
          <p:cNvSpPr txBox="1"/>
          <p:nvPr/>
        </p:nvSpPr>
        <p:spPr>
          <a:xfrm>
            <a:off x="2680142" y="2526653"/>
            <a:ext cx="14504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D86CEC1-A6E4-4743-B927-49422C033592}"/>
              </a:ext>
            </a:extLst>
          </p:cNvPr>
          <p:cNvSpPr txBox="1"/>
          <p:nvPr/>
        </p:nvSpPr>
        <p:spPr>
          <a:xfrm>
            <a:off x="2680142" y="3257122"/>
            <a:ext cx="14504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561775F-A6E5-4DF3-BB46-C0B93E935624}"/>
              </a:ext>
            </a:extLst>
          </p:cNvPr>
          <p:cNvSpPr txBox="1"/>
          <p:nvPr/>
        </p:nvSpPr>
        <p:spPr>
          <a:xfrm>
            <a:off x="2680142" y="3987591"/>
            <a:ext cx="14504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9200B90-E540-4CC6-9E29-A7D614BE2C3A}"/>
              </a:ext>
            </a:extLst>
          </p:cNvPr>
          <p:cNvSpPr txBox="1"/>
          <p:nvPr/>
        </p:nvSpPr>
        <p:spPr>
          <a:xfrm>
            <a:off x="2680142" y="4718060"/>
            <a:ext cx="14504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308EB4B-878C-4148-AD1D-EBE1E48DE80B}"/>
              </a:ext>
            </a:extLst>
          </p:cNvPr>
          <p:cNvSpPr txBox="1"/>
          <p:nvPr/>
        </p:nvSpPr>
        <p:spPr>
          <a:xfrm>
            <a:off x="2680142" y="5467906"/>
            <a:ext cx="14504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F0B47B5-ABD4-48A7-BEC9-A787024C50E5}"/>
              </a:ext>
            </a:extLst>
          </p:cNvPr>
          <p:cNvSpPr txBox="1"/>
          <p:nvPr/>
        </p:nvSpPr>
        <p:spPr>
          <a:xfrm>
            <a:off x="2680142" y="6217752"/>
            <a:ext cx="14504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3DCB3F3-93B0-4868-9137-932A472F5640}"/>
              </a:ext>
            </a:extLst>
          </p:cNvPr>
          <p:cNvSpPr txBox="1"/>
          <p:nvPr/>
        </p:nvSpPr>
        <p:spPr>
          <a:xfrm>
            <a:off x="6679329" y="268743"/>
            <a:ext cx="14504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D4A64D8-BFED-4942-88DB-AAC093A9D66D}"/>
              </a:ext>
            </a:extLst>
          </p:cNvPr>
          <p:cNvSpPr txBox="1"/>
          <p:nvPr/>
        </p:nvSpPr>
        <p:spPr>
          <a:xfrm>
            <a:off x="6679329" y="999212"/>
            <a:ext cx="14504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BF8EA9F-9AE3-453E-A05B-0C2A9F80F613}"/>
              </a:ext>
            </a:extLst>
          </p:cNvPr>
          <p:cNvSpPr txBox="1"/>
          <p:nvPr/>
        </p:nvSpPr>
        <p:spPr>
          <a:xfrm>
            <a:off x="6679329" y="1792057"/>
            <a:ext cx="14504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7BD8D6B-7936-4B84-B761-02C70A173516}"/>
              </a:ext>
            </a:extLst>
          </p:cNvPr>
          <p:cNvSpPr txBox="1"/>
          <p:nvPr/>
        </p:nvSpPr>
        <p:spPr>
          <a:xfrm>
            <a:off x="6679329" y="2551961"/>
            <a:ext cx="14504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2B6FD06-F669-4B66-BD3F-092183F61670}"/>
              </a:ext>
            </a:extLst>
          </p:cNvPr>
          <p:cNvSpPr txBox="1"/>
          <p:nvPr/>
        </p:nvSpPr>
        <p:spPr>
          <a:xfrm>
            <a:off x="6679329" y="3326994"/>
            <a:ext cx="14504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749FE66-F303-46C9-90E7-179FE2AD31D1}"/>
              </a:ext>
            </a:extLst>
          </p:cNvPr>
          <p:cNvSpPr txBox="1"/>
          <p:nvPr/>
        </p:nvSpPr>
        <p:spPr>
          <a:xfrm>
            <a:off x="6679329" y="4101766"/>
            <a:ext cx="14504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7DC2E7C-878F-4994-8F68-909E6558ADF2}"/>
              </a:ext>
            </a:extLst>
          </p:cNvPr>
          <p:cNvSpPr txBox="1"/>
          <p:nvPr/>
        </p:nvSpPr>
        <p:spPr>
          <a:xfrm>
            <a:off x="6679329" y="4918115"/>
            <a:ext cx="14504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E5FCB5A-6B3B-4A66-BF00-8AC1547103CE}"/>
              </a:ext>
            </a:extLst>
          </p:cNvPr>
          <p:cNvSpPr txBox="1"/>
          <p:nvPr/>
        </p:nvSpPr>
        <p:spPr>
          <a:xfrm>
            <a:off x="6679329" y="5734464"/>
            <a:ext cx="14504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331AF2C-F597-467E-8D11-D083B48C492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964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1F877D1-56AD-4983-8180-EA42B4F61147}"/>
                  </a:ext>
                </a:extLst>
              </p:cNvPr>
              <p:cNvSpPr txBox="1"/>
              <p:nvPr/>
            </p:nvSpPr>
            <p:spPr>
              <a:xfrm>
                <a:off x="577340" y="335246"/>
                <a:ext cx="3187082" cy="63836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0.3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0.3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.3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00000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045783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.43045783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0.43045783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</m:t>
                      </m:r>
                      <m:acc>
                        <m:accPr>
                          <m:chr m:val="̇"/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acc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e>
                      </m:acc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1F877D1-56AD-4983-8180-EA42B4F611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340" y="335246"/>
                <a:ext cx="3187082" cy="6383607"/>
              </a:xfrm>
              <a:prstGeom prst="rect">
                <a:avLst/>
              </a:prstGeom>
              <a:blipFill>
                <a:blip r:embed="rId2"/>
                <a:stretch>
                  <a:fillRect l="-5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7FD8617F-2BF8-4550-9288-DE79FC45CEB1}"/>
                  </a:ext>
                </a:extLst>
              </p:cNvPr>
              <p:cNvSpPr txBox="1"/>
              <p:nvPr/>
            </p:nvSpPr>
            <p:spPr>
              <a:xfrm>
                <a:off x="5526725" y="216191"/>
                <a:ext cx="3329127" cy="63205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</m:num>
                            <m:den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3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  <m:box>
                        <m:box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</m:num>
                            <m:den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3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r>
                            <m:rPr>
                              <m:brk m:alnAt="63"/>
                            </m:r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f>
                            <m:fPr>
                              <m:ctrlP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</m:num>
                            <m:den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3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3</m:t>
                              </m:r>
                            </m:num>
                            <m:den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43</m:t>
                              </m:r>
                            </m:num>
                            <m:den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51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7FD8617F-2BF8-4550-9288-DE79FC45CE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6725" y="216191"/>
                <a:ext cx="3329127" cy="6320513"/>
              </a:xfrm>
              <a:prstGeom prst="rect">
                <a:avLst/>
              </a:prstGeom>
              <a:blipFill>
                <a:blip r:embed="rId3"/>
                <a:stretch>
                  <a:fillRect l="-5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F03FCFD9-8F96-4E7F-B8F7-FC6FB56038B6}"/>
              </a:ext>
            </a:extLst>
          </p:cNvPr>
          <p:cNvSpPr txBox="1"/>
          <p:nvPr/>
        </p:nvSpPr>
        <p:spPr>
          <a:xfrm>
            <a:off x="2680142" y="335246"/>
            <a:ext cx="14504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DFFAED-B5C6-44FF-B8C2-D89CF890B60B}"/>
              </a:ext>
            </a:extLst>
          </p:cNvPr>
          <p:cNvSpPr txBox="1"/>
          <p:nvPr/>
        </p:nvSpPr>
        <p:spPr>
          <a:xfrm>
            <a:off x="2680142" y="1065715"/>
            <a:ext cx="14504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A8AC771-CD39-4503-B406-9333CA4C72ED}"/>
              </a:ext>
            </a:extLst>
          </p:cNvPr>
          <p:cNvSpPr txBox="1"/>
          <p:nvPr/>
        </p:nvSpPr>
        <p:spPr>
          <a:xfrm>
            <a:off x="2680142" y="1796184"/>
            <a:ext cx="14504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B93A981-CCA4-487D-9357-2A19C16331E7}"/>
              </a:ext>
            </a:extLst>
          </p:cNvPr>
          <p:cNvSpPr txBox="1"/>
          <p:nvPr/>
        </p:nvSpPr>
        <p:spPr>
          <a:xfrm>
            <a:off x="2680142" y="2526653"/>
            <a:ext cx="14504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D86CEC1-A6E4-4743-B927-49422C033592}"/>
              </a:ext>
            </a:extLst>
          </p:cNvPr>
          <p:cNvSpPr txBox="1"/>
          <p:nvPr/>
        </p:nvSpPr>
        <p:spPr>
          <a:xfrm>
            <a:off x="2680142" y="3257122"/>
            <a:ext cx="14504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561775F-A6E5-4DF3-BB46-C0B93E935624}"/>
              </a:ext>
            </a:extLst>
          </p:cNvPr>
          <p:cNvSpPr txBox="1"/>
          <p:nvPr/>
        </p:nvSpPr>
        <p:spPr>
          <a:xfrm>
            <a:off x="2680142" y="3987591"/>
            <a:ext cx="14504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9200B90-E540-4CC6-9E29-A7D614BE2C3A}"/>
              </a:ext>
            </a:extLst>
          </p:cNvPr>
          <p:cNvSpPr txBox="1"/>
          <p:nvPr/>
        </p:nvSpPr>
        <p:spPr>
          <a:xfrm>
            <a:off x="2680142" y="4718060"/>
            <a:ext cx="14504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308EB4B-878C-4148-AD1D-EBE1E48DE80B}"/>
              </a:ext>
            </a:extLst>
          </p:cNvPr>
          <p:cNvSpPr txBox="1"/>
          <p:nvPr/>
        </p:nvSpPr>
        <p:spPr>
          <a:xfrm>
            <a:off x="2680142" y="5467906"/>
            <a:ext cx="14504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F0B47B5-ABD4-48A7-BEC9-A787024C50E5}"/>
              </a:ext>
            </a:extLst>
          </p:cNvPr>
          <p:cNvSpPr txBox="1"/>
          <p:nvPr/>
        </p:nvSpPr>
        <p:spPr>
          <a:xfrm>
            <a:off x="2680142" y="6217752"/>
            <a:ext cx="14504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3DCB3F3-93B0-4868-9137-932A472F5640}"/>
              </a:ext>
            </a:extLst>
          </p:cNvPr>
          <p:cNvSpPr txBox="1"/>
          <p:nvPr/>
        </p:nvSpPr>
        <p:spPr>
          <a:xfrm>
            <a:off x="6679329" y="268743"/>
            <a:ext cx="14504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D4A64D8-BFED-4942-88DB-AAC093A9D66D}"/>
              </a:ext>
            </a:extLst>
          </p:cNvPr>
          <p:cNvSpPr txBox="1"/>
          <p:nvPr/>
        </p:nvSpPr>
        <p:spPr>
          <a:xfrm>
            <a:off x="6679329" y="999212"/>
            <a:ext cx="14504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BF8EA9F-9AE3-453E-A05B-0C2A9F80F613}"/>
              </a:ext>
            </a:extLst>
          </p:cNvPr>
          <p:cNvSpPr txBox="1"/>
          <p:nvPr/>
        </p:nvSpPr>
        <p:spPr>
          <a:xfrm>
            <a:off x="6679329" y="1792057"/>
            <a:ext cx="14504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7BD8D6B-7936-4B84-B761-02C70A173516}"/>
              </a:ext>
            </a:extLst>
          </p:cNvPr>
          <p:cNvSpPr txBox="1"/>
          <p:nvPr/>
        </p:nvSpPr>
        <p:spPr>
          <a:xfrm>
            <a:off x="6679329" y="2551961"/>
            <a:ext cx="14504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2B6FD06-F669-4B66-BD3F-092183F61670}"/>
              </a:ext>
            </a:extLst>
          </p:cNvPr>
          <p:cNvSpPr txBox="1"/>
          <p:nvPr/>
        </p:nvSpPr>
        <p:spPr>
          <a:xfrm>
            <a:off x="6679329" y="3326994"/>
            <a:ext cx="14504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749FE66-F303-46C9-90E7-179FE2AD31D1}"/>
              </a:ext>
            </a:extLst>
          </p:cNvPr>
          <p:cNvSpPr txBox="1"/>
          <p:nvPr/>
        </p:nvSpPr>
        <p:spPr>
          <a:xfrm>
            <a:off x="6679329" y="4101766"/>
            <a:ext cx="14504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7DC2E7C-878F-4994-8F68-909E6558ADF2}"/>
              </a:ext>
            </a:extLst>
          </p:cNvPr>
          <p:cNvSpPr txBox="1"/>
          <p:nvPr/>
        </p:nvSpPr>
        <p:spPr>
          <a:xfrm>
            <a:off x="6679329" y="4918115"/>
            <a:ext cx="14504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E5FCB5A-6B3B-4A66-BF00-8AC1547103CE}"/>
              </a:ext>
            </a:extLst>
          </p:cNvPr>
          <p:cNvSpPr txBox="1"/>
          <p:nvPr/>
        </p:nvSpPr>
        <p:spPr>
          <a:xfrm>
            <a:off x="6679329" y="5734464"/>
            <a:ext cx="14504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E0E602D-8D08-418E-A754-9C8E798BFCE3}"/>
              </a:ext>
            </a:extLst>
          </p:cNvPr>
          <p:cNvSpPr/>
          <p:nvPr/>
        </p:nvSpPr>
        <p:spPr>
          <a:xfrm>
            <a:off x="2680142" y="250208"/>
            <a:ext cx="570186" cy="57018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16EE20DB-4CEE-4736-AC0C-6D11D66D6A83}"/>
              </a:ext>
            </a:extLst>
          </p:cNvPr>
          <p:cNvSpPr/>
          <p:nvPr/>
        </p:nvSpPr>
        <p:spPr>
          <a:xfrm>
            <a:off x="3513545" y="999212"/>
            <a:ext cx="570186" cy="57018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D0BDC832-DA53-4753-81EC-035729B9D513}"/>
              </a:ext>
            </a:extLst>
          </p:cNvPr>
          <p:cNvSpPr/>
          <p:nvPr/>
        </p:nvSpPr>
        <p:spPr>
          <a:xfrm>
            <a:off x="3521829" y="1707019"/>
            <a:ext cx="570186" cy="57018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C55C4564-FB49-43D6-AF56-E189295FEB42}"/>
              </a:ext>
            </a:extLst>
          </p:cNvPr>
          <p:cNvSpPr/>
          <p:nvPr/>
        </p:nvSpPr>
        <p:spPr>
          <a:xfrm>
            <a:off x="2680142" y="2423080"/>
            <a:ext cx="570186" cy="57018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7A0D9B2B-5ACC-4816-AF16-C6C536317E82}"/>
              </a:ext>
            </a:extLst>
          </p:cNvPr>
          <p:cNvSpPr/>
          <p:nvPr/>
        </p:nvSpPr>
        <p:spPr>
          <a:xfrm>
            <a:off x="2680142" y="3172084"/>
            <a:ext cx="570186" cy="57018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C040E7AA-3C45-4B4E-86AC-60CD8B7329CF}"/>
              </a:ext>
            </a:extLst>
          </p:cNvPr>
          <p:cNvSpPr/>
          <p:nvPr/>
        </p:nvSpPr>
        <p:spPr>
          <a:xfrm>
            <a:off x="3479329" y="3902553"/>
            <a:ext cx="570186" cy="57018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DFBFF0FB-2B9E-4DFE-A394-97C13DFBA6C6}"/>
              </a:ext>
            </a:extLst>
          </p:cNvPr>
          <p:cNvSpPr/>
          <p:nvPr/>
        </p:nvSpPr>
        <p:spPr>
          <a:xfrm>
            <a:off x="3524060" y="4633022"/>
            <a:ext cx="570186" cy="57018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B8D0236-A167-41B7-9E4B-BBB46AC603FD}"/>
              </a:ext>
            </a:extLst>
          </p:cNvPr>
          <p:cNvSpPr/>
          <p:nvPr/>
        </p:nvSpPr>
        <p:spPr>
          <a:xfrm>
            <a:off x="2680142" y="5364333"/>
            <a:ext cx="570186" cy="57018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DD1850B4-50E5-49D1-944D-4885A00038C3}"/>
              </a:ext>
            </a:extLst>
          </p:cNvPr>
          <p:cNvSpPr/>
          <p:nvPr/>
        </p:nvSpPr>
        <p:spPr>
          <a:xfrm>
            <a:off x="2680142" y="6131802"/>
            <a:ext cx="570186" cy="57018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C2AA2E78-27D0-43A9-99C5-5A92DCB7888E}"/>
              </a:ext>
            </a:extLst>
          </p:cNvPr>
          <p:cNvSpPr/>
          <p:nvPr/>
        </p:nvSpPr>
        <p:spPr>
          <a:xfrm>
            <a:off x="6687201" y="153969"/>
            <a:ext cx="570186" cy="57018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76623294-4D0B-409A-8909-70DB9B0BBD3F}"/>
              </a:ext>
            </a:extLst>
          </p:cNvPr>
          <p:cNvSpPr/>
          <p:nvPr/>
        </p:nvSpPr>
        <p:spPr>
          <a:xfrm>
            <a:off x="7559571" y="914174"/>
            <a:ext cx="570186" cy="57018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D17437FF-77FB-446C-9A29-C95B989C9922}"/>
              </a:ext>
            </a:extLst>
          </p:cNvPr>
          <p:cNvSpPr/>
          <p:nvPr/>
        </p:nvSpPr>
        <p:spPr>
          <a:xfrm>
            <a:off x="7528045" y="1733286"/>
            <a:ext cx="570186" cy="57018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B33E6274-FB87-4BFA-8D1B-0A93BFC3D4FD}"/>
              </a:ext>
            </a:extLst>
          </p:cNvPr>
          <p:cNvSpPr/>
          <p:nvPr/>
        </p:nvSpPr>
        <p:spPr>
          <a:xfrm>
            <a:off x="6624592" y="2466923"/>
            <a:ext cx="570186" cy="57018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6808B90D-6F46-4097-8AA5-A657266F1FFA}"/>
              </a:ext>
            </a:extLst>
          </p:cNvPr>
          <p:cNvSpPr/>
          <p:nvPr/>
        </p:nvSpPr>
        <p:spPr>
          <a:xfrm>
            <a:off x="7549065" y="3241956"/>
            <a:ext cx="570186" cy="57018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D00EA49C-AEC1-41C0-B1F6-6B32297318EA}"/>
              </a:ext>
            </a:extLst>
          </p:cNvPr>
          <p:cNvSpPr/>
          <p:nvPr/>
        </p:nvSpPr>
        <p:spPr>
          <a:xfrm>
            <a:off x="7549065" y="4004537"/>
            <a:ext cx="570186" cy="57018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3FD28CE5-C958-43EB-9BC6-667B605266C7}"/>
              </a:ext>
            </a:extLst>
          </p:cNvPr>
          <p:cNvSpPr/>
          <p:nvPr/>
        </p:nvSpPr>
        <p:spPr>
          <a:xfrm>
            <a:off x="7519131" y="4833077"/>
            <a:ext cx="570186" cy="57018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8F55C8F2-B043-4002-8F77-52EDDDE912F0}"/>
              </a:ext>
            </a:extLst>
          </p:cNvPr>
          <p:cNvSpPr/>
          <p:nvPr/>
        </p:nvSpPr>
        <p:spPr>
          <a:xfrm>
            <a:off x="6628083" y="5676120"/>
            <a:ext cx="570186" cy="57018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92F4654-BA9E-403B-923A-BC22D8B9F66A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032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538247" y="1143778"/>
                <a:ext cx="1417055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0.35674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47" y="1143778"/>
                <a:ext cx="1417055" cy="369332"/>
              </a:xfrm>
              <a:prstGeom prst="rect">
                <a:avLst/>
              </a:prstGeom>
              <a:blipFill>
                <a:blip r:embed="rId2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C079DE58-40E9-412E-AE9A-9B001DA8A4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415" y="165528"/>
            <a:ext cx="551089" cy="551089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32D1F5F4-00B1-4494-923A-CFA0E5CD7CA9}"/>
              </a:ext>
            </a:extLst>
          </p:cNvPr>
          <p:cNvSpPr txBox="1"/>
          <p:nvPr/>
        </p:nvSpPr>
        <p:spPr>
          <a:xfrm>
            <a:off x="2753714" y="1102201"/>
            <a:ext cx="14504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5878F08-C2C6-41F0-8030-B51F3957D676}"/>
                  </a:ext>
                </a:extLst>
              </p:cNvPr>
              <p:cNvSpPr txBox="1"/>
              <p:nvPr/>
            </p:nvSpPr>
            <p:spPr>
              <a:xfrm>
                <a:off x="559646" y="2189557"/>
                <a:ext cx="1417055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1.35674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5878F08-C2C6-41F0-8030-B51F3957D6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646" y="2189557"/>
                <a:ext cx="1417055" cy="369332"/>
              </a:xfrm>
              <a:prstGeom prst="rect">
                <a:avLst/>
              </a:prstGeom>
              <a:blipFill>
                <a:blip r:embed="rId4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>
            <a:extLst>
              <a:ext uri="{FF2B5EF4-FFF2-40B4-BE49-F238E27FC236}">
                <a16:creationId xmlns:a16="http://schemas.microsoft.com/office/drawing/2014/main" id="{E9D79B25-2166-4548-A65E-A8527C7B9EAB}"/>
              </a:ext>
            </a:extLst>
          </p:cNvPr>
          <p:cNvSpPr txBox="1"/>
          <p:nvPr/>
        </p:nvSpPr>
        <p:spPr>
          <a:xfrm>
            <a:off x="2775113" y="2147980"/>
            <a:ext cx="14504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AF6515E9-13B0-4BF8-BA5D-6BE623160AA9}"/>
                  </a:ext>
                </a:extLst>
              </p:cNvPr>
              <p:cNvSpPr txBox="1"/>
              <p:nvPr/>
            </p:nvSpPr>
            <p:spPr>
              <a:xfrm>
                <a:off x="538247" y="3224537"/>
                <a:ext cx="1417055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AF6515E9-13B0-4BF8-BA5D-6BE623160A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47" y="3224537"/>
                <a:ext cx="1417055" cy="369332"/>
              </a:xfrm>
              <a:prstGeom prst="rect">
                <a:avLst/>
              </a:prstGeom>
              <a:blipFill>
                <a:blip r:embed="rId5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>
            <a:extLst>
              <a:ext uri="{FF2B5EF4-FFF2-40B4-BE49-F238E27FC236}">
                <a16:creationId xmlns:a16="http://schemas.microsoft.com/office/drawing/2014/main" id="{2355FC0E-9BDF-4095-A48D-CE48CF0B1295}"/>
              </a:ext>
            </a:extLst>
          </p:cNvPr>
          <p:cNvSpPr txBox="1"/>
          <p:nvPr/>
        </p:nvSpPr>
        <p:spPr>
          <a:xfrm>
            <a:off x="2753714" y="3182960"/>
            <a:ext cx="14504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E0996489-EE87-47C6-A43C-66FB79C6A29D}"/>
                  </a:ext>
                </a:extLst>
              </p:cNvPr>
              <p:cNvSpPr txBox="1"/>
              <p:nvPr/>
            </p:nvSpPr>
            <p:spPr>
              <a:xfrm>
                <a:off x="575360" y="4093857"/>
                <a:ext cx="1417055" cy="69147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E0996489-EE87-47C6-A43C-66FB79C6A2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360" y="4093857"/>
                <a:ext cx="1417055" cy="69147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>
            <a:extLst>
              <a:ext uri="{FF2B5EF4-FFF2-40B4-BE49-F238E27FC236}">
                <a16:creationId xmlns:a16="http://schemas.microsoft.com/office/drawing/2014/main" id="{071D73D8-2990-42D2-9544-FC10051408D2}"/>
              </a:ext>
            </a:extLst>
          </p:cNvPr>
          <p:cNvSpPr txBox="1"/>
          <p:nvPr/>
        </p:nvSpPr>
        <p:spPr>
          <a:xfrm>
            <a:off x="2775113" y="4239538"/>
            <a:ext cx="14504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9DAA7C71-8A0F-4044-99D1-72C3D96B6273}"/>
                  </a:ext>
                </a:extLst>
              </p:cNvPr>
              <p:cNvSpPr txBox="1"/>
              <p:nvPr/>
            </p:nvSpPr>
            <p:spPr>
              <a:xfrm>
                <a:off x="575360" y="5368486"/>
                <a:ext cx="1417055" cy="69147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9DAA7C71-8A0F-4044-99D1-72C3D96B62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360" y="5368486"/>
                <a:ext cx="1417055" cy="69147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>
            <a:extLst>
              <a:ext uri="{FF2B5EF4-FFF2-40B4-BE49-F238E27FC236}">
                <a16:creationId xmlns:a16="http://schemas.microsoft.com/office/drawing/2014/main" id="{C4A2B672-B404-4F77-A94B-839006AF9365}"/>
              </a:ext>
            </a:extLst>
          </p:cNvPr>
          <p:cNvSpPr txBox="1"/>
          <p:nvPr/>
        </p:nvSpPr>
        <p:spPr>
          <a:xfrm>
            <a:off x="2775113" y="5514167"/>
            <a:ext cx="14504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8374E56-A34B-4CD5-9E8C-39AD9C45FF17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191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538247" y="1143778"/>
                <a:ext cx="1417055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0.35674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47" y="1143778"/>
                <a:ext cx="1417055" cy="369332"/>
              </a:xfrm>
              <a:prstGeom prst="rect">
                <a:avLst/>
              </a:prstGeom>
              <a:blipFill>
                <a:blip r:embed="rId2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 - answers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2D1F5F4-00B1-4494-923A-CFA0E5CD7CA9}"/>
              </a:ext>
            </a:extLst>
          </p:cNvPr>
          <p:cNvSpPr txBox="1"/>
          <p:nvPr/>
        </p:nvSpPr>
        <p:spPr>
          <a:xfrm>
            <a:off x="2753714" y="1102201"/>
            <a:ext cx="14504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5878F08-C2C6-41F0-8030-B51F3957D676}"/>
                  </a:ext>
                </a:extLst>
              </p:cNvPr>
              <p:cNvSpPr txBox="1"/>
              <p:nvPr/>
            </p:nvSpPr>
            <p:spPr>
              <a:xfrm>
                <a:off x="559646" y="2189557"/>
                <a:ext cx="1417055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1.35674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5878F08-C2C6-41F0-8030-B51F3957D6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646" y="2189557"/>
                <a:ext cx="1417055" cy="369332"/>
              </a:xfrm>
              <a:prstGeom prst="rect">
                <a:avLst/>
              </a:prstGeom>
              <a:blipFill>
                <a:blip r:embed="rId3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>
            <a:extLst>
              <a:ext uri="{FF2B5EF4-FFF2-40B4-BE49-F238E27FC236}">
                <a16:creationId xmlns:a16="http://schemas.microsoft.com/office/drawing/2014/main" id="{E9D79B25-2166-4548-A65E-A8527C7B9EAB}"/>
              </a:ext>
            </a:extLst>
          </p:cNvPr>
          <p:cNvSpPr txBox="1"/>
          <p:nvPr/>
        </p:nvSpPr>
        <p:spPr>
          <a:xfrm>
            <a:off x="2775113" y="2147980"/>
            <a:ext cx="14504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AF6515E9-13B0-4BF8-BA5D-6BE623160AA9}"/>
                  </a:ext>
                </a:extLst>
              </p:cNvPr>
              <p:cNvSpPr txBox="1"/>
              <p:nvPr/>
            </p:nvSpPr>
            <p:spPr>
              <a:xfrm>
                <a:off x="538247" y="3224537"/>
                <a:ext cx="1417055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AF6515E9-13B0-4BF8-BA5D-6BE623160A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47" y="3224537"/>
                <a:ext cx="1417055" cy="369332"/>
              </a:xfrm>
              <a:prstGeom prst="rect">
                <a:avLst/>
              </a:prstGeom>
              <a:blipFill>
                <a:blip r:embed="rId4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>
            <a:extLst>
              <a:ext uri="{FF2B5EF4-FFF2-40B4-BE49-F238E27FC236}">
                <a16:creationId xmlns:a16="http://schemas.microsoft.com/office/drawing/2014/main" id="{2355FC0E-9BDF-4095-A48D-CE48CF0B1295}"/>
              </a:ext>
            </a:extLst>
          </p:cNvPr>
          <p:cNvSpPr txBox="1"/>
          <p:nvPr/>
        </p:nvSpPr>
        <p:spPr>
          <a:xfrm>
            <a:off x="2753714" y="3182960"/>
            <a:ext cx="14504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E0996489-EE87-47C6-A43C-66FB79C6A29D}"/>
                  </a:ext>
                </a:extLst>
              </p:cNvPr>
              <p:cNvSpPr txBox="1"/>
              <p:nvPr/>
            </p:nvSpPr>
            <p:spPr>
              <a:xfrm>
                <a:off x="575360" y="4093857"/>
                <a:ext cx="1417055" cy="69147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E0996489-EE87-47C6-A43C-66FB79C6A2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360" y="4093857"/>
                <a:ext cx="1417055" cy="69147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>
            <a:extLst>
              <a:ext uri="{FF2B5EF4-FFF2-40B4-BE49-F238E27FC236}">
                <a16:creationId xmlns:a16="http://schemas.microsoft.com/office/drawing/2014/main" id="{071D73D8-2990-42D2-9544-FC10051408D2}"/>
              </a:ext>
            </a:extLst>
          </p:cNvPr>
          <p:cNvSpPr txBox="1"/>
          <p:nvPr/>
        </p:nvSpPr>
        <p:spPr>
          <a:xfrm>
            <a:off x="2775113" y="4239538"/>
            <a:ext cx="14504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9DAA7C71-8A0F-4044-99D1-72C3D96B6273}"/>
                  </a:ext>
                </a:extLst>
              </p:cNvPr>
              <p:cNvSpPr txBox="1"/>
              <p:nvPr/>
            </p:nvSpPr>
            <p:spPr>
              <a:xfrm>
                <a:off x="575360" y="5368486"/>
                <a:ext cx="1417055" cy="69147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9DAA7C71-8A0F-4044-99D1-72C3D96B62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360" y="5368486"/>
                <a:ext cx="1417055" cy="69147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>
            <a:extLst>
              <a:ext uri="{FF2B5EF4-FFF2-40B4-BE49-F238E27FC236}">
                <a16:creationId xmlns:a16="http://schemas.microsoft.com/office/drawing/2014/main" id="{C4A2B672-B404-4F77-A94B-839006AF9365}"/>
              </a:ext>
            </a:extLst>
          </p:cNvPr>
          <p:cNvSpPr txBox="1"/>
          <p:nvPr/>
        </p:nvSpPr>
        <p:spPr>
          <a:xfrm>
            <a:off x="2775113" y="5514167"/>
            <a:ext cx="14504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98CB9B9B-F722-48BA-AF20-EE5D3FD62BDD}"/>
              </a:ext>
            </a:extLst>
          </p:cNvPr>
          <p:cNvSpPr/>
          <p:nvPr/>
        </p:nvSpPr>
        <p:spPr>
          <a:xfrm>
            <a:off x="2753714" y="1043251"/>
            <a:ext cx="570186" cy="57018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DE10A7A6-1375-4A4A-9E24-712F51A06A3B}"/>
              </a:ext>
            </a:extLst>
          </p:cNvPr>
          <p:cNvSpPr/>
          <p:nvPr/>
        </p:nvSpPr>
        <p:spPr>
          <a:xfrm>
            <a:off x="3655355" y="2062942"/>
            <a:ext cx="570186" cy="57018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E9119963-B4F8-4606-B1C1-5B0DC8AC0E45}"/>
              </a:ext>
            </a:extLst>
          </p:cNvPr>
          <p:cNvSpPr/>
          <p:nvPr/>
        </p:nvSpPr>
        <p:spPr>
          <a:xfrm>
            <a:off x="2745835" y="3124110"/>
            <a:ext cx="570186" cy="57018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18000C31-08EA-4019-A2D9-A606350E971D}"/>
              </a:ext>
            </a:extLst>
          </p:cNvPr>
          <p:cNvSpPr/>
          <p:nvPr/>
        </p:nvSpPr>
        <p:spPr>
          <a:xfrm>
            <a:off x="2745835" y="4132902"/>
            <a:ext cx="570186" cy="57018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1E12EB5-B8AC-44B2-AB8D-AEBF5626F248}"/>
              </a:ext>
            </a:extLst>
          </p:cNvPr>
          <p:cNvSpPr/>
          <p:nvPr/>
        </p:nvSpPr>
        <p:spPr>
          <a:xfrm>
            <a:off x="3636965" y="5429128"/>
            <a:ext cx="570186" cy="57018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04299C-D5F4-426D-B877-9F16E5505B7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137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836</TotalTime>
  <Words>230</Words>
  <Application>Microsoft Office PowerPoint</Application>
  <PresentationFormat>On-screen Show (4:3)</PresentationFormat>
  <Paragraphs>134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Probability:  Could it be a probability?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73</cp:revision>
  <dcterms:created xsi:type="dcterms:W3CDTF">2018-01-26T08:52:52Z</dcterms:created>
  <dcterms:modified xsi:type="dcterms:W3CDTF">2018-07-30T11:11:47Z</dcterms:modified>
</cp:coreProperties>
</file>