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16" r:id="rId2"/>
    <p:sldId id="321" r:id="rId3"/>
    <p:sldId id="322" r:id="rId4"/>
    <p:sldId id="323" r:id="rId5"/>
    <p:sldId id="32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0225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png"/><Relationship Id="rId3" Type="http://schemas.openxmlformats.org/officeDocument/2006/relationships/image" Target="../media/image1.png"/><Relationship Id="rId7" Type="http://schemas.openxmlformats.org/officeDocument/2006/relationships/image" Target="../media/image9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6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5.png"/><Relationship Id="rId13" Type="http://schemas.openxmlformats.org/officeDocument/2006/relationships/image" Target="../media/image160.png"/><Relationship Id="rId18" Type="http://schemas.openxmlformats.org/officeDocument/2006/relationships/image" Target="../media/image165.png"/><Relationship Id="rId3" Type="http://schemas.openxmlformats.org/officeDocument/2006/relationships/image" Target="../media/image150.png"/><Relationship Id="rId21" Type="http://schemas.openxmlformats.org/officeDocument/2006/relationships/image" Target="../media/image168.png"/><Relationship Id="rId7" Type="http://schemas.openxmlformats.org/officeDocument/2006/relationships/image" Target="../media/image154.png"/><Relationship Id="rId12" Type="http://schemas.openxmlformats.org/officeDocument/2006/relationships/image" Target="../media/image159.png"/><Relationship Id="rId17" Type="http://schemas.openxmlformats.org/officeDocument/2006/relationships/image" Target="../media/image164.png"/><Relationship Id="rId2" Type="http://schemas.openxmlformats.org/officeDocument/2006/relationships/image" Target="../media/image149.png"/><Relationship Id="rId16" Type="http://schemas.openxmlformats.org/officeDocument/2006/relationships/image" Target="../media/image163.png"/><Relationship Id="rId20" Type="http://schemas.openxmlformats.org/officeDocument/2006/relationships/image" Target="../media/image16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3.png"/><Relationship Id="rId11" Type="http://schemas.openxmlformats.org/officeDocument/2006/relationships/image" Target="../media/image158.png"/><Relationship Id="rId5" Type="http://schemas.openxmlformats.org/officeDocument/2006/relationships/image" Target="../media/image152.png"/><Relationship Id="rId15" Type="http://schemas.openxmlformats.org/officeDocument/2006/relationships/image" Target="../media/image162.png"/><Relationship Id="rId10" Type="http://schemas.openxmlformats.org/officeDocument/2006/relationships/image" Target="../media/image157.png"/><Relationship Id="rId19" Type="http://schemas.openxmlformats.org/officeDocument/2006/relationships/image" Target="../media/image166.png"/><Relationship Id="rId4" Type="http://schemas.openxmlformats.org/officeDocument/2006/relationships/image" Target="../media/image151.png"/><Relationship Id="rId9" Type="http://schemas.openxmlformats.org/officeDocument/2006/relationships/image" Target="../media/image156.png"/><Relationship Id="rId14" Type="http://schemas.openxmlformats.org/officeDocument/2006/relationships/image" Target="../media/image16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5.png"/><Relationship Id="rId13" Type="http://schemas.openxmlformats.org/officeDocument/2006/relationships/image" Target="../media/image180.png"/><Relationship Id="rId18" Type="http://schemas.openxmlformats.org/officeDocument/2006/relationships/image" Target="../media/image185.png"/><Relationship Id="rId3" Type="http://schemas.openxmlformats.org/officeDocument/2006/relationships/image" Target="../media/image170.png"/><Relationship Id="rId21" Type="http://schemas.openxmlformats.org/officeDocument/2006/relationships/image" Target="../media/image188.png"/><Relationship Id="rId7" Type="http://schemas.openxmlformats.org/officeDocument/2006/relationships/image" Target="../media/image174.png"/><Relationship Id="rId12" Type="http://schemas.openxmlformats.org/officeDocument/2006/relationships/image" Target="../media/image179.png"/><Relationship Id="rId17" Type="http://schemas.openxmlformats.org/officeDocument/2006/relationships/image" Target="../media/image184.png"/><Relationship Id="rId2" Type="http://schemas.openxmlformats.org/officeDocument/2006/relationships/image" Target="../media/image169.png"/><Relationship Id="rId16" Type="http://schemas.openxmlformats.org/officeDocument/2006/relationships/image" Target="../media/image183.png"/><Relationship Id="rId20" Type="http://schemas.openxmlformats.org/officeDocument/2006/relationships/image" Target="../media/image18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3.png"/><Relationship Id="rId11" Type="http://schemas.openxmlformats.org/officeDocument/2006/relationships/image" Target="../media/image178.png"/><Relationship Id="rId5" Type="http://schemas.openxmlformats.org/officeDocument/2006/relationships/image" Target="../media/image172.png"/><Relationship Id="rId15" Type="http://schemas.openxmlformats.org/officeDocument/2006/relationships/image" Target="../media/image182.png"/><Relationship Id="rId10" Type="http://schemas.openxmlformats.org/officeDocument/2006/relationships/image" Target="../media/image177.png"/><Relationship Id="rId19" Type="http://schemas.openxmlformats.org/officeDocument/2006/relationships/image" Target="../media/image186.png"/><Relationship Id="rId4" Type="http://schemas.openxmlformats.org/officeDocument/2006/relationships/image" Target="../media/image171.png"/><Relationship Id="rId9" Type="http://schemas.openxmlformats.org/officeDocument/2006/relationships/image" Target="../media/image176.png"/><Relationship Id="rId14" Type="http://schemas.openxmlformats.org/officeDocument/2006/relationships/image" Target="../media/image18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93.png"/><Relationship Id="rId2" Type="http://schemas.openxmlformats.org/officeDocument/2006/relationships/image" Target="../media/image18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2.png"/><Relationship Id="rId5" Type="http://schemas.openxmlformats.org/officeDocument/2006/relationships/image" Target="../media/image191.png"/><Relationship Id="rId4" Type="http://schemas.openxmlformats.org/officeDocument/2006/relationships/image" Target="../media/image19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5.png"/><Relationship Id="rId2" Type="http://schemas.openxmlformats.org/officeDocument/2006/relationships/image" Target="../media/image19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8.png"/><Relationship Id="rId5" Type="http://schemas.openxmlformats.org/officeDocument/2006/relationships/image" Target="../media/image197.png"/><Relationship Id="rId4" Type="http://schemas.openxmlformats.org/officeDocument/2006/relationships/image" Target="../media/image19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12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3980" y="174984"/>
            <a:ext cx="8256037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Decimals: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Dividing decimals – pattern spotting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Pattern spot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1AAC456-1D6E-420B-BEE8-F0751C613F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8333292-992F-46C4-8829-CD422340F7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986" y="2610426"/>
            <a:ext cx="1882025" cy="91258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DC27A1B5-AECE-49C1-A0A6-9DE8F2E07449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012B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Pattern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BBF9BDDA-09A5-4E56-98B5-CE3897649CC4}"/>
                  </a:ext>
                </a:extLst>
              </p:cNvPr>
              <p:cNvSpPr txBox="1"/>
              <p:nvPr/>
            </p:nvSpPr>
            <p:spPr>
              <a:xfrm>
                <a:off x="3546219" y="4006691"/>
                <a:ext cx="132677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BBF9BDDA-09A5-4E56-98B5-CE3897649C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6219" y="4006691"/>
                <a:ext cx="1326773" cy="369332"/>
              </a:xfrm>
              <a:prstGeom prst="rect">
                <a:avLst/>
              </a:prstGeom>
              <a:blipFill>
                <a:blip r:embed="rId6"/>
                <a:stretch>
                  <a:fillRect l="-5069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733EFCD-7587-41B3-98B6-68BF988D71C7}"/>
                  </a:ext>
                </a:extLst>
              </p:cNvPr>
              <p:cNvSpPr txBox="1"/>
              <p:nvPr/>
            </p:nvSpPr>
            <p:spPr>
              <a:xfrm>
                <a:off x="3724660" y="4599441"/>
                <a:ext cx="115685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733EFCD-7587-41B3-98B6-68BF988D71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4660" y="4599441"/>
                <a:ext cx="1156855" cy="369332"/>
              </a:xfrm>
              <a:prstGeom prst="rect">
                <a:avLst/>
              </a:prstGeom>
              <a:blipFill>
                <a:blip r:embed="rId7"/>
                <a:stretch>
                  <a:fillRect l="-5789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D210862-47B1-4FE2-B7E3-D87E28F45F4F}"/>
                  </a:ext>
                </a:extLst>
              </p:cNvPr>
              <p:cNvSpPr txBox="1"/>
              <p:nvPr/>
            </p:nvSpPr>
            <p:spPr>
              <a:xfrm>
                <a:off x="3492225" y="5220191"/>
                <a:ext cx="138929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D210862-47B1-4FE2-B7E3-D87E28F45F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2225" y="5220191"/>
                <a:ext cx="1389290" cy="369332"/>
              </a:xfrm>
              <a:prstGeom prst="rect">
                <a:avLst/>
              </a:prstGeom>
              <a:blipFill>
                <a:blip r:embed="rId8"/>
                <a:stretch>
                  <a:fillRect l="-4825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3348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58898F-948F-484A-B1E3-34327EB1ACA2}"/>
                  </a:ext>
                </a:extLst>
              </p:cNvPr>
              <p:cNvSpPr txBox="1"/>
              <p:nvPr/>
            </p:nvSpPr>
            <p:spPr>
              <a:xfrm>
                <a:off x="459144" y="2357684"/>
                <a:ext cx="18317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0.002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58898F-948F-484A-B1E3-34327EB1AC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4" y="2357684"/>
                <a:ext cx="1831720" cy="369332"/>
              </a:xfrm>
              <a:prstGeom prst="rect">
                <a:avLst/>
              </a:prstGeom>
              <a:blipFill>
                <a:blip r:embed="rId2"/>
                <a:stretch>
                  <a:fillRect l="-3322" r="-99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6BE1-7BD4-41DB-B855-9AC83AD8B146}"/>
                  </a:ext>
                </a:extLst>
              </p:cNvPr>
              <p:cNvSpPr txBox="1"/>
              <p:nvPr/>
            </p:nvSpPr>
            <p:spPr>
              <a:xfrm>
                <a:off x="459146" y="1758498"/>
                <a:ext cx="166180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6BE1-7BD4-41DB-B855-9AC83AD8B1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6" y="1758498"/>
                <a:ext cx="1661802" cy="369332"/>
              </a:xfrm>
              <a:prstGeom prst="rect">
                <a:avLst/>
              </a:prstGeom>
              <a:blipFill>
                <a:blip r:embed="rId3"/>
                <a:stretch>
                  <a:fillRect l="-3663" r="-1099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349478-97CC-4817-8C85-09A8730123B7}"/>
                  </a:ext>
                </a:extLst>
              </p:cNvPr>
              <p:cNvSpPr txBox="1"/>
              <p:nvPr/>
            </p:nvSpPr>
            <p:spPr>
              <a:xfrm>
                <a:off x="459142" y="708926"/>
                <a:ext cx="12594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349478-97CC-4817-8C85-09A8730123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708926"/>
                <a:ext cx="1259447" cy="369332"/>
              </a:xfrm>
              <a:prstGeom prst="rect">
                <a:avLst/>
              </a:prstGeom>
              <a:blipFill>
                <a:blip r:embed="rId4"/>
                <a:stretch>
                  <a:fillRect l="-4831" r="-1932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270F8FB-3864-49E3-BDC2-B07D2BFCE056}"/>
                  </a:ext>
                </a:extLst>
              </p:cNvPr>
              <p:cNvSpPr txBox="1"/>
              <p:nvPr/>
            </p:nvSpPr>
            <p:spPr>
              <a:xfrm>
                <a:off x="459143" y="1264592"/>
                <a:ext cx="14918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270F8FB-3864-49E3-BDC2-B07D2BFCE0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3" y="1264592"/>
                <a:ext cx="1491883" cy="369332"/>
              </a:xfrm>
              <a:prstGeom prst="rect">
                <a:avLst/>
              </a:prstGeom>
              <a:blipFill>
                <a:blip r:embed="rId5"/>
                <a:stretch>
                  <a:fillRect l="-4082" r="-1633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165537"/>
                <a:ext cx="14293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80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65537"/>
                <a:ext cx="1429366" cy="369332"/>
              </a:xfrm>
              <a:prstGeom prst="rect">
                <a:avLst/>
              </a:prstGeom>
              <a:blipFill>
                <a:blip r:embed="rId6"/>
                <a:stretch>
                  <a:fillRect l="-4255" r="-1277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997D03A-1408-463A-896C-CB5270EBE3B4}"/>
                  </a:ext>
                </a:extLst>
              </p:cNvPr>
              <p:cNvSpPr txBox="1"/>
              <p:nvPr/>
            </p:nvSpPr>
            <p:spPr>
              <a:xfrm>
                <a:off x="476811" y="5621147"/>
                <a:ext cx="166180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0.002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997D03A-1408-463A-896C-CB5270EBE3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811" y="5621147"/>
                <a:ext cx="1661802" cy="369332"/>
              </a:xfrm>
              <a:prstGeom prst="rect">
                <a:avLst/>
              </a:prstGeom>
              <a:blipFill>
                <a:blip r:embed="rId7"/>
                <a:stretch>
                  <a:fillRect l="-3663" r="-1099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CE748F2-878C-45BE-8DCC-7C0A26F1833E}"/>
                  </a:ext>
                </a:extLst>
              </p:cNvPr>
              <p:cNvSpPr txBox="1"/>
              <p:nvPr/>
            </p:nvSpPr>
            <p:spPr>
              <a:xfrm>
                <a:off x="476813" y="5021961"/>
                <a:ext cx="14918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CE748F2-878C-45BE-8DCC-7C0A26F183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813" y="5021961"/>
                <a:ext cx="1491882" cy="369332"/>
              </a:xfrm>
              <a:prstGeom prst="rect">
                <a:avLst/>
              </a:prstGeom>
              <a:blipFill>
                <a:blip r:embed="rId8"/>
                <a:stretch>
                  <a:fillRect l="-4082" r="-1633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D44A086-310D-4E17-AACE-8716CE2E5281}"/>
                  </a:ext>
                </a:extLst>
              </p:cNvPr>
              <p:cNvSpPr txBox="1"/>
              <p:nvPr/>
            </p:nvSpPr>
            <p:spPr>
              <a:xfrm>
                <a:off x="476809" y="3972389"/>
                <a:ext cx="108952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D44A086-310D-4E17-AACE-8716CE2E52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809" y="3972389"/>
                <a:ext cx="1089529" cy="369332"/>
              </a:xfrm>
              <a:prstGeom prst="rect">
                <a:avLst/>
              </a:prstGeom>
              <a:blipFill>
                <a:blip r:embed="rId9"/>
                <a:stretch>
                  <a:fillRect l="-6145" r="-223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F0B20FD-C100-4F44-8066-3E4898FA9F36}"/>
                  </a:ext>
                </a:extLst>
              </p:cNvPr>
              <p:cNvSpPr txBox="1"/>
              <p:nvPr/>
            </p:nvSpPr>
            <p:spPr>
              <a:xfrm>
                <a:off x="476810" y="4528055"/>
                <a:ext cx="132196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F0B20FD-C100-4F44-8066-3E4898FA9F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810" y="4528055"/>
                <a:ext cx="1321965" cy="369332"/>
              </a:xfrm>
              <a:prstGeom prst="rect">
                <a:avLst/>
              </a:prstGeom>
              <a:blipFill>
                <a:blip r:embed="rId10"/>
                <a:stretch>
                  <a:fillRect l="-4608" r="-1843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F5C277F-F63C-4DB9-A52F-40FF5F29C721}"/>
                  </a:ext>
                </a:extLst>
              </p:cNvPr>
              <p:cNvSpPr txBox="1"/>
              <p:nvPr/>
            </p:nvSpPr>
            <p:spPr>
              <a:xfrm>
                <a:off x="476809" y="3429000"/>
                <a:ext cx="12594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F5C277F-F63C-4DB9-A52F-40FF5F29C7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809" y="3429000"/>
                <a:ext cx="1259447" cy="369332"/>
              </a:xfrm>
              <a:prstGeom prst="rect">
                <a:avLst/>
              </a:prstGeom>
              <a:blipFill>
                <a:blip r:embed="rId11"/>
                <a:stretch>
                  <a:fillRect l="-4831" r="-1932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E0D2CDA-A44A-4028-9229-B10D3DD2ED52}"/>
                  </a:ext>
                </a:extLst>
              </p:cNvPr>
              <p:cNvSpPr txBox="1"/>
              <p:nvPr/>
            </p:nvSpPr>
            <p:spPr>
              <a:xfrm>
                <a:off x="5025888" y="2357684"/>
                <a:ext cx="18942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0.8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0.002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E0D2CDA-A44A-4028-9229-B10D3DD2ED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5888" y="2357684"/>
                <a:ext cx="1894237" cy="369332"/>
              </a:xfrm>
              <a:prstGeom prst="rect">
                <a:avLst/>
              </a:prstGeom>
              <a:blipFill>
                <a:blip r:embed="rId12"/>
                <a:stretch>
                  <a:fillRect l="-3215" r="-96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91CACBA-9319-44BF-98D5-0FCC46F21027}"/>
                  </a:ext>
                </a:extLst>
              </p:cNvPr>
              <p:cNvSpPr txBox="1"/>
              <p:nvPr/>
            </p:nvSpPr>
            <p:spPr>
              <a:xfrm>
                <a:off x="5025890" y="1758498"/>
                <a:ext cx="172431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0.8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91CACBA-9319-44BF-98D5-0FCC46F210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5890" y="1758498"/>
                <a:ext cx="1724318" cy="369332"/>
              </a:xfrm>
              <a:prstGeom prst="rect">
                <a:avLst/>
              </a:prstGeom>
              <a:blipFill>
                <a:blip r:embed="rId13"/>
                <a:stretch>
                  <a:fillRect l="-3534" r="-1413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32F1E04-9CF6-43F1-96A4-49420E8A1CEC}"/>
                  </a:ext>
                </a:extLst>
              </p:cNvPr>
              <p:cNvSpPr txBox="1"/>
              <p:nvPr/>
            </p:nvSpPr>
            <p:spPr>
              <a:xfrm>
                <a:off x="5025886" y="708926"/>
                <a:ext cx="132196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0.8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32F1E04-9CF6-43F1-96A4-49420E8A1C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5886" y="708926"/>
                <a:ext cx="1321965" cy="369332"/>
              </a:xfrm>
              <a:prstGeom prst="rect">
                <a:avLst/>
              </a:prstGeom>
              <a:blipFill>
                <a:blip r:embed="rId14"/>
                <a:stretch>
                  <a:fillRect l="-4608" r="-1843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861D6F9C-71D9-4748-A399-D54631276CE7}"/>
                  </a:ext>
                </a:extLst>
              </p:cNvPr>
              <p:cNvSpPr txBox="1"/>
              <p:nvPr/>
            </p:nvSpPr>
            <p:spPr>
              <a:xfrm>
                <a:off x="5025887" y="1264592"/>
                <a:ext cx="155440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0.8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861D6F9C-71D9-4748-A399-D54631276C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5887" y="1264592"/>
                <a:ext cx="1554400" cy="369332"/>
              </a:xfrm>
              <a:prstGeom prst="rect">
                <a:avLst/>
              </a:prstGeom>
              <a:blipFill>
                <a:blip r:embed="rId15"/>
                <a:stretch>
                  <a:fillRect l="-3922" r="-1569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00CAF823-D9F8-4EEB-8541-6D8375C91F0A}"/>
                  </a:ext>
                </a:extLst>
              </p:cNvPr>
              <p:cNvSpPr txBox="1"/>
              <p:nvPr/>
            </p:nvSpPr>
            <p:spPr>
              <a:xfrm>
                <a:off x="5025886" y="165537"/>
                <a:ext cx="14918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0.8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00CAF823-D9F8-4EEB-8541-6D8375C91F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5886" y="165537"/>
                <a:ext cx="1491883" cy="369332"/>
              </a:xfrm>
              <a:prstGeom prst="rect">
                <a:avLst/>
              </a:prstGeom>
              <a:blipFill>
                <a:blip r:embed="rId16"/>
                <a:stretch>
                  <a:fillRect l="-4082" r="-1633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7967376-D8F0-488D-9137-3DACF1527D07}"/>
                  </a:ext>
                </a:extLst>
              </p:cNvPr>
              <p:cNvSpPr txBox="1"/>
              <p:nvPr/>
            </p:nvSpPr>
            <p:spPr>
              <a:xfrm>
                <a:off x="5043555" y="5621147"/>
                <a:ext cx="206415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0.08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0.002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7967376-D8F0-488D-9137-3DACF1527D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3555" y="5621147"/>
                <a:ext cx="2064155" cy="369332"/>
              </a:xfrm>
              <a:prstGeom prst="rect">
                <a:avLst/>
              </a:prstGeom>
              <a:blipFill>
                <a:blip r:embed="rId17"/>
                <a:stretch>
                  <a:fillRect l="-2950" r="-885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4A5BAFA7-F385-4BC5-93E8-ABA1A3A2F9BF}"/>
                  </a:ext>
                </a:extLst>
              </p:cNvPr>
              <p:cNvSpPr txBox="1"/>
              <p:nvPr/>
            </p:nvSpPr>
            <p:spPr>
              <a:xfrm>
                <a:off x="5043557" y="5021961"/>
                <a:ext cx="18942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0.08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4A5BAFA7-F385-4BC5-93E8-ABA1A3A2F9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3557" y="5021961"/>
                <a:ext cx="1894237" cy="369332"/>
              </a:xfrm>
              <a:prstGeom prst="rect">
                <a:avLst/>
              </a:prstGeom>
              <a:blipFill>
                <a:blip r:embed="rId18"/>
                <a:stretch>
                  <a:fillRect l="-3215" r="-96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B84F228-B788-48C0-AC54-D5912E5E84C8}"/>
                  </a:ext>
                </a:extLst>
              </p:cNvPr>
              <p:cNvSpPr txBox="1"/>
              <p:nvPr/>
            </p:nvSpPr>
            <p:spPr>
              <a:xfrm>
                <a:off x="5043553" y="3972389"/>
                <a:ext cx="14918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0.08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B84F228-B788-48C0-AC54-D5912E5E84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3553" y="3972389"/>
                <a:ext cx="1491883" cy="369332"/>
              </a:xfrm>
              <a:prstGeom prst="rect">
                <a:avLst/>
              </a:prstGeom>
              <a:blipFill>
                <a:blip r:embed="rId19"/>
                <a:stretch>
                  <a:fillRect l="-4082" r="-1633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2D30BF39-3B47-439C-81BD-F61258EBA077}"/>
                  </a:ext>
                </a:extLst>
              </p:cNvPr>
              <p:cNvSpPr txBox="1"/>
              <p:nvPr/>
            </p:nvSpPr>
            <p:spPr>
              <a:xfrm>
                <a:off x="5043554" y="4528055"/>
                <a:ext cx="172431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0.08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2D30BF39-3B47-439C-81BD-F61258EBA0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3554" y="4528055"/>
                <a:ext cx="1724318" cy="369332"/>
              </a:xfrm>
              <a:prstGeom prst="rect">
                <a:avLst/>
              </a:prstGeom>
              <a:blipFill>
                <a:blip r:embed="rId20"/>
                <a:stretch>
                  <a:fillRect l="-3534" r="-1413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F37A19F0-0F3A-4B50-9433-A94F15C0A1E2}"/>
                  </a:ext>
                </a:extLst>
              </p:cNvPr>
              <p:cNvSpPr txBox="1"/>
              <p:nvPr/>
            </p:nvSpPr>
            <p:spPr>
              <a:xfrm>
                <a:off x="5043553" y="3429000"/>
                <a:ext cx="166180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0.08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F37A19F0-0F3A-4B50-9433-A94F15C0A1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3553" y="3429000"/>
                <a:ext cx="1661802" cy="369332"/>
              </a:xfrm>
              <a:prstGeom prst="rect">
                <a:avLst/>
              </a:prstGeom>
              <a:blipFill>
                <a:blip r:embed="rId21"/>
                <a:stretch>
                  <a:fillRect l="-3663" r="-1099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C875B1A1-54AA-4F12-85D3-A2734DE0B83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452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58898F-948F-484A-B1E3-34327EB1ACA2}"/>
                  </a:ext>
                </a:extLst>
              </p:cNvPr>
              <p:cNvSpPr txBox="1"/>
              <p:nvPr/>
            </p:nvSpPr>
            <p:spPr>
              <a:xfrm>
                <a:off x="459144" y="2357684"/>
                <a:ext cx="283410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0.002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40 000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58898F-948F-484A-B1E3-34327EB1AC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4" y="2357684"/>
                <a:ext cx="2834109" cy="369332"/>
              </a:xfrm>
              <a:prstGeom prst="rect">
                <a:avLst/>
              </a:prstGeom>
              <a:blipFill>
                <a:blip r:embed="rId2"/>
                <a:stretch>
                  <a:fillRect l="-1935" r="-2366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6BE1-7BD4-41DB-B855-9AC83AD8B146}"/>
                  </a:ext>
                </a:extLst>
              </p:cNvPr>
              <p:cNvSpPr txBox="1"/>
              <p:nvPr/>
            </p:nvSpPr>
            <p:spPr>
              <a:xfrm>
                <a:off x="459146" y="1758498"/>
                <a:ext cx="242694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4000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6BE1-7BD4-41DB-B855-9AC83AD8B1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6" y="1758498"/>
                <a:ext cx="2426946" cy="369332"/>
              </a:xfrm>
              <a:prstGeom prst="rect">
                <a:avLst/>
              </a:prstGeom>
              <a:blipFill>
                <a:blip r:embed="rId3"/>
                <a:stretch>
                  <a:fillRect l="-2513" r="-2764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349478-97CC-4817-8C85-09A8730123B7}"/>
                  </a:ext>
                </a:extLst>
              </p:cNvPr>
              <p:cNvSpPr txBox="1"/>
              <p:nvPr/>
            </p:nvSpPr>
            <p:spPr>
              <a:xfrm>
                <a:off x="459142" y="708926"/>
                <a:ext cx="168475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40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349478-97CC-4817-8C85-09A8730123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708926"/>
                <a:ext cx="1684757" cy="369332"/>
              </a:xfrm>
              <a:prstGeom prst="rect">
                <a:avLst/>
              </a:prstGeom>
              <a:blipFill>
                <a:blip r:embed="rId4"/>
                <a:stretch>
                  <a:fillRect l="-3610" r="-3971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270F8FB-3864-49E3-BDC2-B07D2BFCE056}"/>
                  </a:ext>
                </a:extLst>
              </p:cNvPr>
              <p:cNvSpPr txBox="1"/>
              <p:nvPr/>
            </p:nvSpPr>
            <p:spPr>
              <a:xfrm>
                <a:off x="459143" y="1264592"/>
                <a:ext cx="208711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400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270F8FB-3864-49E3-BDC2-B07D2BFCE0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3" y="1264592"/>
                <a:ext cx="2087110" cy="369332"/>
              </a:xfrm>
              <a:prstGeom prst="rect">
                <a:avLst/>
              </a:prstGeom>
              <a:blipFill>
                <a:blip r:embed="rId5"/>
                <a:stretch>
                  <a:fillRect l="-2915" r="-3207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165537"/>
                <a:ext cx="168475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80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65537"/>
                <a:ext cx="1684757" cy="369332"/>
              </a:xfrm>
              <a:prstGeom prst="rect">
                <a:avLst/>
              </a:prstGeom>
              <a:blipFill>
                <a:blip r:embed="rId6"/>
                <a:stretch>
                  <a:fillRect l="-3610" r="-3971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997D03A-1408-463A-896C-CB5270EBE3B4}"/>
                  </a:ext>
                </a:extLst>
              </p:cNvPr>
              <p:cNvSpPr txBox="1"/>
              <p:nvPr/>
            </p:nvSpPr>
            <p:spPr>
              <a:xfrm>
                <a:off x="476811" y="5621147"/>
                <a:ext cx="242694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0.002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4000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997D03A-1408-463A-896C-CB5270EBE3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811" y="5621147"/>
                <a:ext cx="2426946" cy="369332"/>
              </a:xfrm>
              <a:prstGeom prst="rect">
                <a:avLst/>
              </a:prstGeom>
              <a:blipFill>
                <a:blip r:embed="rId7"/>
                <a:stretch>
                  <a:fillRect l="-2513" r="-2764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CE748F2-878C-45BE-8DCC-7C0A26F1833E}"/>
                  </a:ext>
                </a:extLst>
              </p:cNvPr>
              <p:cNvSpPr txBox="1"/>
              <p:nvPr/>
            </p:nvSpPr>
            <p:spPr>
              <a:xfrm>
                <a:off x="476813" y="5021961"/>
                <a:ext cx="208711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400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CE748F2-878C-45BE-8DCC-7C0A26F183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813" y="5021961"/>
                <a:ext cx="2087110" cy="369332"/>
              </a:xfrm>
              <a:prstGeom prst="rect">
                <a:avLst/>
              </a:prstGeom>
              <a:blipFill>
                <a:blip r:embed="rId8"/>
                <a:stretch>
                  <a:fillRect l="-2915" r="-320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D44A086-310D-4E17-AACE-8716CE2E5281}"/>
                  </a:ext>
                </a:extLst>
              </p:cNvPr>
              <p:cNvSpPr txBox="1"/>
              <p:nvPr/>
            </p:nvSpPr>
            <p:spPr>
              <a:xfrm>
                <a:off x="476809" y="3972389"/>
                <a:ext cx="13449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D44A086-310D-4E17-AACE-8716CE2E52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809" y="3972389"/>
                <a:ext cx="1344920" cy="369332"/>
              </a:xfrm>
              <a:prstGeom prst="rect">
                <a:avLst/>
              </a:prstGeom>
              <a:blipFill>
                <a:blip r:embed="rId9"/>
                <a:stretch>
                  <a:fillRect l="-4525" r="-497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F0B20FD-C100-4F44-8066-3E4898FA9F36}"/>
                  </a:ext>
                </a:extLst>
              </p:cNvPr>
              <p:cNvSpPr txBox="1"/>
              <p:nvPr/>
            </p:nvSpPr>
            <p:spPr>
              <a:xfrm>
                <a:off x="476810" y="4528055"/>
                <a:ext cx="174727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40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F0B20FD-C100-4F44-8066-3E4898FA9F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810" y="4528055"/>
                <a:ext cx="1747273" cy="369332"/>
              </a:xfrm>
              <a:prstGeom prst="rect">
                <a:avLst/>
              </a:prstGeom>
              <a:blipFill>
                <a:blip r:embed="rId10"/>
                <a:stretch>
                  <a:fillRect l="-3484" r="-3833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F5C277F-F63C-4DB9-A52F-40FF5F29C721}"/>
                  </a:ext>
                </a:extLst>
              </p:cNvPr>
              <p:cNvSpPr txBox="1"/>
              <p:nvPr/>
            </p:nvSpPr>
            <p:spPr>
              <a:xfrm>
                <a:off x="476809" y="3429000"/>
                <a:ext cx="174727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0.4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F5C277F-F63C-4DB9-A52F-40FF5F29C7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809" y="3429000"/>
                <a:ext cx="1747273" cy="369332"/>
              </a:xfrm>
              <a:prstGeom prst="rect">
                <a:avLst/>
              </a:prstGeom>
              <a:blipFill>
                <a:blip r:embed="rId11"/>
                <a:stretch>
                  <a:fillRect l="-3484" r="-3833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E0D2CDA-A44A-4028-9229-B10D3DD2ED52}"/>
                  </a:ext>
                </a:extLst>
              </p:cNvPr>
              <p:cNvSpPr txBox="1"/>
              <p:nvPr/>
            </p:nvSpPr>
            <p:spPr>
              <a:xfrm>
                <a:off x="5025888" y="2357684"/>
                <a:ext cx="248946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0.8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0.002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400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E0D2CDA-A44A-4028-9229-B10D3DD2ED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5888" y="2357684"/>
                <a:ext cx="2489464" cy="369332"/>
              </a:xfrm>
              <a:prstGeom prst="rect">
                <a:avLst/>
              </a:prstGeom>
              <a:blipFill>
                <a:blip r:embed="rId12"/>
                <a:stretch>
                  <a:fillRect l="-2200" r="-2689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91CACBA-9319-44BF-98D5-0FCC46F21027}"/>
                  </a:ext>
                </a:extLst>
              </p:cNvPr>
              <p:cNvSpPr txBox="1"/>
              <p:nvPr/>
            </p:nvSpPr>
            <p:spPr>
              <a:xfrm>
                <a:off x="5025890" y="1758498"/>
                <a:ext cx="214962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0.8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40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91CACBA-9319-44BF-98D5-0FCC46F210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5890" y="1758498"/>
                <a:ext cx="2149627" cy="369332"/>
              </a:xfrm>
              <a:prstGeom prst="rect">
                <a:avLst/>
              </a:prstGeom>
              <a:blipFill>
                <a:blip r:embed="rId13"/>
                <a:stretch>
                  <a:fillRect l="-2833" r="-3116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32F1E04-9CF6-43F1-96A4-49420E8A1CEC}"/>
                  </a:ext>
                </a:extLst>
              </p:cNvPr>
              <p:cNvSpPr txBox="1"/>
              <p:nvPr/>
            </p:nvSpPr>
            <p:spPr>
              <a:xfrm>
                <a:off x="5025886" y="708926"/>
                <a:ext cx="180979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0.8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0.4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32F1E04-9CF6-43F1-96A4-49420E8A1C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5886" y="708926"/>
                <a:ext cx="1809791" cy="369332"/>
              </a:xfrm>
              <a:prstGeom prst="rect">
                <a:avLst/>
              </a:prstGeom>
              <a:blipFill>
                <a:blip r:embed="rId14"/>
                <a:stretch>
                  <a:fillRect l="-3367" r="-3704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861D6F9C-71D9-4748-A399-D54631276CE7}"/>
                  </a:ext>
                </a:extLst>
              </p:cNvPr>
              <p:cNvSpPr txBox="1"/>
              <p:nvPr/>
            </p:nvSpPr>
            <p:spPr>
              <a:xfrm>
                <a:off x="5025887" y="1264592"/>
                <a:ext cx="180979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0.8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861D6F9C-71D9-4748-A399-D54631276C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5887" y="1264592"/>
                <a:ext cx="1809791" cy="369332"/>
              </a:xfrm>
              <a:prstGeom prst="rect">
                <a:avLst/>
              </a:prstGeom>
              <a:blipFill>
                <a:blip r:embed="rId15"/>
                <a:stretch>
                  <a:fillRect l="-3367" r="-3704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00CAF823-D9F8-4EEB-8541-6D8375C91F0A}"/>
                  </a:ext>
                </a:extLst>
              </p:cNvPr>
              <p:cNvSpPr txBox="1"/>
              <p:nvPr/>
            </p:nvSpPr>
            <p:spPr>
              <a:xfrm>
                <a:off x="5025886" y="165537"/>
                <a:ext cx="214962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0.8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0.04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00CAF823-D9F8-4EEB-8541-6D8375C91F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5886" y="165537"/>
                <a:ext cx="2149627" cy="369332"/>
              </a:xfrm>
              <a:prstGeom prst="rect">
                <a:avLst/>
              </a:prstGeom>
              <a:blipFill>
                <a:blip r:embed="rId16"/>
                <a:stretch>
                  <a:fillRect l="-2833" r="-3116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7967376-D8F0-488D-9137-3DACF1527D07}"/>
                  </a:ext>
                </a:extLst>
              </p:cNvPr>
              <p:cNvSpPr txBox="1"/>
              <p:nvPr/>
            </p:nvSpPr>
            <p:spPr>
              <a:xfrm>
                <a:off x="5043555" y="5621147"/>
                <a:ext cx="248946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0.08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0.002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40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7967376-D8F0-488D-9137-3DACF1527D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3555" y="5621147"/>
                <a:ext cx="2489464" cy="369332"/>
              </a:xfrm>
              <a:prstGeom prst="rect">
                <a:avLst/>
              </a:prstGeom>
              <a:blipFill>
                <a:blip r:embed="rId17"/>
                <a:stretch>
                  <a:fillRect l="-2200" r="-2689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4A5BAFA7-F385-4BC5-93E8-ABA1A3A2F9BF}"/>
                  </a:ext>
                </a:extLst>
              </p:cNvPr>
              <p:cNvSpPr txBox="1"/>
              <p:nvPr/>
            </p:nvSpPr>
            <p:spPr>
              <a:xfrm>
                <a:off x="5043557" y="5021961"/>
                <a:ext cx="214962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0.08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4A5BAFA7-F385-4BC5-93E8-ABA1A3A2F9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3557" y="5021961"/>
                <a:ext cx="2149627" cy="369332"/>
              </a:xfrm>
              <a:prstGeom prst="rect">
                <a:avLst/>
              </a:prstGeom>
              <a:blipFill>
                <a:blip r:embed="rId18"/>
                <a:stretch>
                  <a:fillRect l="-2833" r="-3116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B84F228-B788-48C0-AC54-D5912E5E84C8}"/>
                  </a:ext>
                </a:extLst>
              </p:cNvPr>
              <p:cNvSpPr txBox="1"/>
              <p:nvPr/>
            </p:nvSpPr>
            <p:spPr>
              <a:xfrm>
                <a:off x="5043553" y="3972389"/>
                <a:ext cx="214962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0.08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0.04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B84F228-B788-48C0-AC54-D5912E5E84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3553" y="3972389"/>
                <a:ext cx="2149627" cy="369332"/>
              </a:xfrm>
              <a:prstGeom prst="rect">
                <a:avLst/>
              </a:prstGeom>
              <a:blipFill>
                <a:blip r:embed="rId19"/>
                <a:stretch>
                  <a:fillRect l="-2833" r="-3116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2D30BF39-3B47-439C-81BD-F61258EBA077}"/>
                  </a:ext>
                </a:extLst>
              </p:cNvPr>
              <p:cNvSpPr txBox="1"/>
              <p:nvPr/>
            </p:nvSpPr>
            <p:spPr>
              <a:xfrm>
                <a:off x="5043554" y="4528055"/>
                <a:ext cx="221214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0.08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0.4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2D30BF39-3B47-439C-81BD-F61258EBA0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3554" y="4528055"/>
                <a:ext cx="2212144" cy="369332"/>
              </a:xfrm>
              <a:prstGeom prst="rect">
                <a:avLst/>
              </a:prstGeom>
              <a:blipFill>
                <a:blip r:embed="rId20"/>
                <a:stretch>
                  <a:fillRect l="-2755" r="-303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F37A19F0-0F3A-4B50-9433-A94F15C0A1E2}"/>
                  </a:ext>
                </a:extLst>
              </p:cNvPr>
              <p:cNvSpPr txBox="1"/>
              <p:nvPr/>
            </p:nvSpPr>
            <p:spPr>
              <a:xfrm>
                <a:off x="5043553" y="3429000"/>
                <a:ext cx="248946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0.08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0.004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F37A19F0-0F3A-4B50-9433-A94F15C0A1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3553" y="3429000"/>
                <a:ext cx="2489464" cy="369332"/>
              </a:xfrm>
              <a:prstGeom prst="rect">
                <a:avLst/>
              </a:prstGeom>
              <a:blipFill>
                <a:blip r:embed="rId21"/>
                <a:stretch>
                  <a:fillRect l="-2200" r="-2689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7B829476-1F4B-4424-A62A-EDCBEF4F3229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900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575798" y="5577876"/>
                <a:ext cx="259045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0.6</m:t>
                      </m:r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98" y="5577876"/>
                <a:ext cx="2590453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2B1DB9-98E7-4CBD-B920-5AE0E64A130B}"/>
                  </a:ext>
                </a:extLst>
              </p:cNvPr>
              <p:cNvSpPr txBox="1"/>
              <p:nvPr/>
            </p:nvSpPr>
            <p:spPr>
              <a:xfrm>
                <a:off x="538250" y="1203958"/>
                <a:ext cx="224099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2B1DB9-98E7-4CBD-B920-5AE0E64A13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1203958"/>
                <a:ext cx="2240998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409D32-E28C-4DA6-9DA1-F99478185F8E}"/>
                  </a:ext>
                </a:extLst>
              </p:cNvPr>
              <p:cNvSpPr txBox="1"/>
              <p:nvPr/>
            </p:nvSpPr>
            <p:spPr>
              <a:xfrm>
                <a:off x="538250" y="2319793"/>
                <a:ext cx="198612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0.3</m:t>
                      </m:r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409D32-E28C-4DA6-9DA1-F99478185F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2319793"/>
                <a:ext cx="1986121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B2771F-9481-4CD0-AAC2-524E7659B1CC}"/>
                  </a:ext>
                </a:extLst>
              </p:cNvPr>
              <p:cNvSpPr txBox="1"/>
              <p:nvPr/>
            </p:nvSpPr>
            <p:spPr>
              <a:xfrm>
                <a:off x="538250" y="3435628"/>
                <a:ext cx="198612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0.6</m:t>
                      </m:r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B2771F-9481-4CD0-AAC2-524E7659B1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3435628"/>
                <a:ext cx="1986121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9E2A85A-0240-4586-9E87-BB1827FA5C96}"/>
                  </a:ext>
                </a:extLst>
              </p:cNvPr>
              <p:cNvSpPr txBox="1"/>
              <p:nvPr/>
            </p:nvSpPr>
            <p:spPr>
              <a:xfrm>
                <a:off x="575798" y="4506752"/>
                <a:ext cx="259045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0.06</m:t>
                      </m:r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0.3</m:t>
                      </m:r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9E2A85A-0240-4586-9E87-BB1827FA5C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98" y="4506752"/>
                <a:ext cx="2590453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E704460E-B787-488E-8B26-6B80E207EE0E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344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575798" y="5577876"/>
                <a:ext cx="297357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0.6</m:t>
                      </m:r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98" y="5577876"/>
                <a:ext cx="2973571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2B1DB9-98E7-4CBD-B920-5AE0E64A130B}"/>
                  </a:ext>
                </a:extLst>
              </p:cNvPr>
              <p:cNvSpPr txBox="1"/>
              <p:nvPr/>
            </p:nvSpPr>
            <p:spPr>
              <a:xfrm>
                <a:off x="538250" y="1203958"/>
                <a:ext cx="313387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200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2B1DB9-98E7-4CBD-B920-5AE0E64A13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1203958"/>
                <a:ext cx="3133871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409D32-E28C-4DA6-9DA1-F99478185F8E}"/>
                  </a:ext>
                </a:extLst>
              </p:cNvPr>
              <p:cNvSpPr txBox="1"/>
              <p:nvPr/>
            </p:nvSpPr>
            <p:spPr>
              <a:xfrm>
                <a:off x="538250" y="2319793"/>
                <a:ext cx="262411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0.3</m:t>
                      </m:r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20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409D32-E28C-4DA6-9DA1-F99478185F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2319793"/>
                <a:ext cx="2624116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B2771F-9481-4CD0-AAC2-524E7659B1CC}"/>
                  </a:ext>
                </a:extLst>
              </p:cNvPr>
              <p:cNvSpPr txBox="1"/>
              <p:nvPr/>
            </p:nvSpPr>
            <p:spPr>
              <a:xfrm>
                <a:off x="538250" y="3435628"/>
                <a:ext cx="271869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0.6</m:t>
                      </m:r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0.2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B2771F-9481-4CD0-AAC2-524E7659B1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3435628"/>
                <a:ext cx="2718693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9E2A85A-0240-4586-9E87-BB1827FA5C96}"/>
                  </a:ext>
                </a:extLst>
              </p:cNvPr>
              <p:cNvSpPr txBox="1"/>
              <p:nvPr/>
            </p:nvSpPr>
            <p:spPr>
              <a:xfrm>
                <a:off x="575798" y="4506752"/>
                <a:ext cx="332302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0.06</m:t>
                      </m:r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0.3</m:t>
                      </m:r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0.2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9E2A85A-0240-4586-9E87-BB1827FA5C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98" y="4506752"/>
                <a:ext cx="3323026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9B769A9E-74C9-40B3-AD1F-E69FD08D2E07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857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910</TotalTime>
  <Words>115</Words>
  <Application>Microsoft Office PowerPoint</Application>
  <PresentationFormat>On-screen Show (4:3)</PresentationFormat>
  <Paragraphs>66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Decimals:  Dividing decimals – pattern spotting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87</cp:revision>
  <dcterms:created xsi:type="dcterms:W3CDTF">2018-01-26T08:52:52Z</dcterms:created>
  <dcterms:modified xsi:type="dcterms:W3CDTF">2018-07-27T08:24:59Z</dcterms:modified>
</cp:coreProperties>
</file>