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25" r:id="rId2"/>
    <p:sldId id="330" r:id="rId3"/>
    <p:sldId id="331" r:id="rId4"/>
    <p:sldId id="33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4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757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400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3" Type="http://schemas.openxmlformats.org/officeDocument/2006/relationships/image" Target="../media/image1.png"/><Relationship Id="rId7" Type="http://schemas.openxmlformats.org/officeDocument/2006/relationships/image" Target="../media/image19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20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9.png"/><Relationship Id="rId2" Type="http://schemas.openxmlformats.org/officeDocument/2006/relationships/image" Target="../media/image20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3.png"/><Relationship Id="rId2" Type="http://schemas.openxmlformats.org/officeDocument/2006/relationships/image" Target="../media/image2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Decimals: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Dividing decimals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0558EA-2A9F-4A19-8C43-254159CAB2B4}"/>
                  </a:ext>
                </a:extLst>
              </p:cNvPr>
              <p:cNvSpPr txBox="1"/>
              <p:nvPr/>
            </p:nvSpPr>
            <p:spPr>
              <a:xfrm>
                <a:off x="3716137" y="4006691"/>
                <a:ext cx="11568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0558EA-2A9F-4A19-8C43-254159CAB2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137" y="4006691"/>
                <a:ext cx="1156855" cy="369332"/>
              </a:xfrm>
              <a:prstGeom prst="rect">
                <a:avLst/>
              </a:prstGeom>
              <a:blipFill>
                <a:blip r:embed="rId7"/>
                <a:stretch>
                  <a:fillRect l="-6878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D009EAD-E4F3-43B8-9F85-F35616D71D5A}"/>
                  </a:ext>
                </a:extLst>
              </p:cNvPr>
              <p:cNvSpPr txBox="1"/>
              <p:nvPr/>
            </p:nvSpPr>
            <p:spPr>
              <a:xfrm>
                <a:off x="3492224" y="4599441"/>
                <a:ext cx="138929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0.1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D009EAD-E4F3-43B8-9F85-F35616D71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224" y="4599441"/>
                <a:ext cx="1389291" cy="369332"/>
              </a:xfrm>
              <a:prstGeom prst="rect">
                <a:avLst/>
              </a:prstGeom>
              <a:blipFill>
                <a:blip r:embed="rId8"/>
                <a:stretch>
                  <a:fillRect l="-5263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62B78D3-73F6-4897-8329-1D9E8E99CDAD}"/>
                  </a:ext>
                </a:extLst>
              </p:cNvPr>
              <p:cNvSpPr txBox="1"/>
              <p:nvPr/>
            </p:nvSpPr>
            <p:spPr>
              <a:xfrm>
                <a:off x="3492224" y="5220191"/>
                <a:ext cx="138929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0.1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62B78D3-73F6-4897-8329-1D9E8E99CD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224" y="5220191"/>
                <a:ext cx="1389291" cy="369332"/>
              </a:xfrm>
              <a:prstGeom prst="rect">
                <a:avLst/>
              </a:prstGeom>
              <a:blipFill>
                <a:blip r:embed="rId9"/>
                <a:stretch>
                  <a:fillRect l="-4825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196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47786" y="967863"/>
                <a:ext cx="19971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6" y="967863"/>
                <a:ext cx="1997150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/>
              <p:nvPr/>
            </p:nvSpPr>
            <p:spPr>
              <a:xfrm>
                <a:off x="4666084" y="967863"/>
                <a:ext cx="19971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0.4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084" y="967863"/>
                <a:ext cx="199715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196D140C-CDB5-446B-B7F8-473BC3CF0C6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480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328474" y="151179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151179"/>
                <a:ext cx="2889682" cy="6370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F7B2B92-9CED-4038-B444-6956E6D5EFE7}"/>
                  </a:ext>
                </a:extLst>
              </p:cNvPr>
              <p:cNvSpPr/>
              <p:nvPr/>
            </p:nvSpPr>
            <p:spPr>
              <a:xfrm>
                <a:off x="4572000" y="151179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F7B2B92-9CED-4038-B444-6956E6D5EF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1179"/>
                <a:ext cx="2889682" cy="6370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4E3F86F-B86D-4F90-94E4-076B16F7B88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710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328474" y="151179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2.5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250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2.5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151179"/>
                <a:ext cx="2889682" cy="6370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0282C70-5F18-4503-886B-9667174611A5}"/>
                  </a:ext>
                </a:extLst>
              </p:cNvPr>
              <p:cNvSpPr/>
              <p:nvPr/>
            </p:nvSpPr>
            <p:spPr>
              <a:xfrm>
                <a:off x="4572000" y="151179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2.5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0.05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0.25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0282C70-5F18-4503-886B-9667174611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1179"/>
                <a:ext cx="2889682" cy="6370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08B9B87-18C7-4252-9D46-E99E2B51A93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308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911</TotalTime>
  <Words>94</Words>
  <Application>Microsoft Office PowerPoint</Application>
  <PresentationFormat>On-screen Show (4:3)</PresentationFormat>
  <Paragraphs>87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Decimals:  Dividing decimals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87</cp:revision>
  <dcterms:created xsi:type="dcterms:W3CDTF">2018-01-26T08:52:52Z</dcterms:created>
  <dcterms:modified xsi:type="dcterms:W3CDTF">2018-07-27T08:26:34Z</dcterms:modified>
</cp:coreProperties>
</file>