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9" r:id="rId2"/>
    <p:sldId id="342" r:id="rId3"/>
    <p:sldId id="343" r:id="rId4"/>
    <p:sldId id="318" r:id="rId5"/>
    <p:sldId id="31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503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20.png"/><Relationship Id="rId3" Type="http://schemas.openxmlformats.org/officeDocument/2006/relationships/image" Target="../media/image1.png"/><Relationship Id="rId7" Type="http://schemas.openxmlformats.org/officeDocument/2006/relationships/image" Target="../media/image39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9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7.png"/><Relationship Id="rId13" Type="http://schemas.openxmlformats.org/officeDocument/2006/relationships/image" Target="../media/image462.png"/><Relationship Id="rId18" Type="http://schemas.openxmlformats.org/officeDocument/2006/relationships/image" Target="../media/image467.png"/><Relationship Id="rId26" Type="http://schemas.openxmlformats.org/officeDocument/2006/relationships/image" Target="../media/image475.png"/><Relationship Id="rId3" Type="http://schemas.openxmlformats.org/officeDocument/2006/relationships/image" Target="../media/image452.png"/><Relationship Id="rId21" Type="http://schemas.openxmlformats.org/officeDocument/2006/relationships/image" Target="../media/image470.png"/><Relationship Id="rId7" Type="http://schemas.openxmlformats.org/officeDocument/2006/relationships/image" Target="../media/image456.png"/><Relationship Id="rId12" Type="http://schemas.openxmlformats.org/officeDocument/2006/relationships/image" Target="../media/image461.png"/><Relationship Id="rId17" Type="http://schemas.openxmlformats.org/officeDocument/2006/relationships/image" Target="../media/image466.png"/><Relationship Id="rId25" Type="http://schemas.openxmlformats.org/officeDocument/2006/relationships/image" Target="../media/image474.png"/><Relationship Id="rId2" Type="http://schemas.openxmlformats.org/officeDocument/2006/relationships/image" Target="../media/image451.png"/><Relationship Id="rId16" Type="http://schemas.openxmlformats.org/officeDocument/2006/relationships/image" Target="../media/image465.png"/><Relationship Id="rId20" Type="http://schemas.openxmlformats.org/officeDocument/2006/relationships/image" Target="../media/image469.png"/><Relationship Id="rId29" Type="http://schemas.openxmlformats.org/officeDocument/2006/relationships/image" Target="../media/image47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5.png"/><Relationship Id="rId11" Type="http://schemas.openxmlformats.org/officeDocument/2006/relationships/image" Target="../media/image460.png"/><Relationship Id="rId24" Type="http://schemas.openxmlformats.org/officeDocument/2006/relationships/image" Target="../media/image473.png"/><Relationship Id="rId5" Type="http://schemas.openxmlformats.org/officeDocument/2006/relationships/image" Target="../media/image454.png"/><Relationship Id="rId15" Type="http://schemas.openxmlformats.org/officeDocument/2006/relationships/image" Target="../media/image464.png"/><Relationship Id="rId23" Type="http://schemas.openxmlformats.org/officeDocument/2006/relationships/image" Target="../media/image472.png"/><Relationship Id="rId28" Type="http://schemas.openxmlformats.org/officeDocument/2006/relationships/image" Target="../media/image477.png"/><Relationship Id="rId10" Type="http://schemas.openxmlformats.org/officeDocument/2006/relationships/image" Target="../media/image459.png"/><Relationship Id="rId19" Type="http://schemas.openxmlformats.org/officeDocument/2006/relationships/image" Target="../media/image468.png"/><Relationship Id="rId4" Type="http://schemas.openxmlformats.org/officeDocument/2006/relationships/image" Target="../media/image453.png"/><Relationship Id="rId9" Type="http://schemas.openxmlformats.org/officeDocument/2006/relationships/image" Target="../media/image458.png"/><Relationship Id="rId14" Type="http://schemas.openxmlformats.org/officeDocument/2006/relationships/image" Target="../media/image463.png"/><Relationship Id="rId22" Type="http://schemas.openxmlformats.org/officeDocument/2006/relationships/image" Target="../media/image471.png"/><Relationship Id="rId27" Type="http://schemas.openxmlformats.org/officeDocument/2006/relationships/image" Target="../media/image47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5.png"/><Relationship Id="rId13" Type="http://schemas.openxmlformats.org/officeDocument/2006/relationships/image" Target="../media/image462.png"/><Relationship Id="rId18" Type="http://schemas.openxmlformats.org/officeDocument/2006/relationships/image" Target="../media/image494.png"/><Relationship Id="rId26" Type="http://schemas.openxmlformats.org/officeDocument/2006/relationships/image" Target="../media/image502.png"/><Relationship Id="rId3" Type="http://schemas.openxmlformats.org/officeDocument/2006/relationships/image" Target="../media/image480.png"/><Relationship Id="rId21" Type="http://schemas.openxmlformats.org/officeDocument/2006/relationships/image" Target="../media/image497.png"/><Relationship Id="rId7" Type="http://schemas.openxmlformats.org/officeDocument/2006/relationships/image" Target="../media/image484.png"/><Relationship Id="rId12" Type="http://schemas.openxmlformats.org/officeDocument/2006/relationships/image" Target="../media/image489.png"/><Relationship Id="rId17" Type="http://schemas.openxmlformats.org/officeDocument/2006/relationships/image" Target="../media/image493.png"/><Relationship Id="rId25" Type="http://schemas.openxmlformats.org/officeDocument/2006/relationships/image" Target="../media/image501.png"/><Relationship Id="rId2" Type="http://schemas.openxmlformats.org/officeDocument/2006/relationships/image" Target="../media/image479.png"/><Relationship Id="rId16" Type="http://schemas.openxmlformats.org/officeDocument/2006/relationships/image" Target="../media/image492.png"/><Relationship Id="rId20" Type="http://schemas.openxmlformats.org/officeDocument/2006/relationships/image" Target="../media/image496.png"/><Relationship Id="rId29" Type="http://schemas.openxmlformats.org/officeDocument/2006/relationships/image" Target="../media/image50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3.png"/><Relationship Id="rId11" Type="http://schemas.openxmlformats.org/officeDocument/2006/relationships/image" Target="../media/image488.png"/><Relationship Id="rId24" Type="http://schemas.openxmlformats.org/officeDocument/2006/relationships/image" Target="../media/image500.png"/><Relationship Id="rId5" Type="http://schemas.openxmlformats.org/officeDocument/2006/relationships/image" Target="../media/image482.png"/><Relationship Id="rId15" Type="http://schemas.openxmlformats.org/officeDocument/2006/relationships/image" Target="../media/image491.png"/><Relationship Id="rId23" Type="http://schemas.openxmlformats.org/officeDocument/2006/relationships/image" Target="../media/image499.png"/><Relationship Id="rId28" Type="http://schemas.openxmlformats.org/officeDocument/2006/relationships/image" Target="../media/image503.png"/><Relationship Id="rId10" Type="http://schemas.openxmlformats.org/officeDocument/2006/relationships/image" Target="../media/image487.png"/><Relationship Id="rId19" Type="http://schemas.openxmlformats.org/officeDocument/2006/relationships/image" Target="../media/image495.png"/><Relationship Id="rId4" Type="http://schemas.openxmlformats.org/officeDocument/2006/relationships/image" Target="../media/image481.png"/><Relationship Id="rId9" Type="http://schemas.openxmlformats.org/officeDocument/2006/relationships/image" Target="../media/image486.png"/><Relationship Id="rId14" Type="http://schemas.openxmlformats.org/officeDocument/2006/relationships/image" Target="../media/image490.png"/><Relationship Id="rId22" Type="http://schemas.openxmlformats.org/officeDocument/2006/relationships/image" Target="../media/image498.png"/><Relationship Id="rId27" Type="http://schemas.openxmlformats.org/officeDocument/2006/relationships/image" Target="../media/image47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820.png"/><Relationship Id="rId2" Type="http://schemas.openxmlformats.org/officeDocument/2006/relationships/image" Target="../media/image47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10.png"/><Relationship Id="rId5" Type="http://schemas.openxmlformats.org/officeDocument/2006/relationships/image" Target="../media/image4790.png"/><Relationship Id="rId4" Type="http://schemas.openxmlformats.org/officeDocument/2006/relationships/image" Target="../media/image478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40.png"/><Relationship Id="rId2" Type="http://schemas.openxmlformats.org/officeDocument/2006/relationships/image" Target="../media/image48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70.png"/><Relationship Id="rId5" Type="http://schemas.openxmlformats.org/officeDocument/2006/relationships/image" Target="../media/image4860.png"/><Relationship Id="rId4" Type="http://schemas.openxmlformats.org/officeDocument/2006/relationships/image" Target="../media/image48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204" y="166239"/>
            <a:ext cx="789358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Negative Numbers: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Dividing – Pattern spotting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31B5342-A806-4862-A65C-76D8E6C5DB19}"/>
                  </a:ext>
                </a:extLst>
              </p:cNvPr>
              <p:cNvSpPr txBox="1"/>
              <p:nvPr/>
            </p:nvSpPr>
            <p:spPr>
              <a:xfrm>
                <a:off x="2907951" y="4075914"/>
                <a:ext cx="19423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31B5342-A806-4862-A65C-76D8E6C5DB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951" y="4075914"/>
                <a:ext cx="1942327" cy="369332"/>
              </a:xfrm>
              <a:prstGeom prst="rect">
                <a:avLst/>
              </a:prstGeom>
              <a:blipFill>
                <a:blip r:embed="rId6"/>
                <a:stretch>
                  <a:fillRect l="-3448" r="-3135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85B4B0E-01C1-4972-A1C2-BCE29CA904AB}"/>
                  </a:ext>
                </a:extLst>
              </p:cNvPr>
              <p:cNvSpPr txBox="1"/>
              <p:nvPr/>
            </p:nvSpPr>
            <p:spPr>
              <a:xfrm>
                <a:off x="2918594" y="4697027"/>
                <a:ext cx="19316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</m:t>
                          </m:r>
                        </m:e>
                      </m:d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85B4B0E-01C1-4972-A1C2-BCE29CA904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594" y="4697027"/>
                <a:ext cx="1931683" cy="369332"/>
              </a:xfrm>
              <a:prstGeom prst="rect">
                <a:avLst/>
              </a:prstGeom>
              <a:blipFill>
                <a:blip r:embed="rId7"/>
                <a:stretch>
                  <a:fillRect r="-3155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B64B6A4-9ABE-4527-80D9-EC4C68FDFE6D}"/>
                  </a:ext>
                </a:extLst>
              </p:cNvPr>
              <p:cNvSpPr txBox="1"/>
              <p:nvPr/>
            </p:nvSpPr>
            <p:spPr>
              <a:xfrm>
                <a:off x="2432883" y="5309022"/>
                <a:ext cx="24173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</m:t>
                          </m:r>
                        </m:e>
                      </m:d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B64B6A4-9ABE-4527-80D9-EC4C68FDF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883" y="5309022"/>
                <a:ext cx="2417393" cy="369332"/>
              </a:xfrm>
              <a:prstGeom prst="rect">
                <a:avLst/>
              </a:prstGeom>
              <a:blipFill>
                <a:blip r:embed="rId8"/>
                <a:stretch>
                  <a:fillRect r="-2771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588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459142" y="3449511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(−6)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449511"/>
                <a:ext cx="1316964" cy="307777"/>
              </a:xfrm>
              <a:prstGeom prst="rect">
                <a:avLst/>
              </a:prstGeom>
              <a:blipFill>
                <a:blip r:embed="rId2"/>
                <a:stretch>
                  <a:fillRect l="-6481" t="-2000" r="-1852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467906" y="3914640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(−9)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914640"/>
                <a:ext cx="1316964" cy="307777"/>
              </a:xfrm>
              <a:prstGeom prst="rect">
                <a:avLst/>
              </a:prstGeom>
              <a:blipFill>
                <a:blip r:embed="rId3"/>
                <a:stretch>
                  <a:fillRect l="-6481" t="-1961" r="-138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459142" y="2954425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54425"/>
                <a:ext cx="1316964" cy="307777"/>
              </a:xfrm>
              <a:prstGeom prst="rect">
                <a:avLst/>
              </a:prstGeom>
              <a:blipFill>
                <a:blip r:embed="rId4"/>
                <a:stretch>
                  <a:fillRect l="-6481" t="-4000" r="-1852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467906" y="2478808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478808"/>
                <a:ext cx="913006" cy="307777"/>
              </a:xfrm>
              <a:prstGeom prst="rect">
                <a:avLst/>
              </a:prstGeom>
              <a:blipFill>
                <a:blip r:embed="rId5"/>
                <a:stretch>
                  <a:fillRect l="-6667" r="-200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59142" y="2018832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018832"/>
                <a:ext cx="913006" cy="307777"/>
              </a:xfrm>
              <a:prstGeom prst="rect">
                <a:avLst/>
              </a:prstGeom>
              <a:blipFill>
                <a:blip r:embed="rId6"/>
                <a:stretch>
                  <a:fillRect l="-6000" r="-26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59142" y="1548293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548293"/>
                <a:ext cx="913006" cy="307777"/>
              </a:xfrm>
              <a:prstGeom prst="rect">
                <a:avLst/>
              </a:prstGeom>
              <a:blipFill>
                <a:blip r:embed="rId7"/>
                <a:stretch>
                  <a:fillRect l="-6000" r="-2667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459142" y="625513"/>
                <a:ext cx="10556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25513"/>
                <a:ext cx="1055674" cy="307777"/>
              </a:xfrm>
              <a:prstGeom prst="rect">
                <a:avLst/>
              </a:prstGeom>
              <a:blipFill>
                <a:blip r:embed="rId8"/>
                <a:stretch>
                  <a:fillRect l="-5202" r="-231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/>
              <p:nvPr/>
            </p:nvSpPr>
            <p:spPr>
              <a:xfrm>
                <a:off x="467906" y="4409726"/>
                <a:ext cx="14596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(−12)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409726"/>
                <a:ext cx="1459630" cy="307777"/>
              </a:xfrm>
              <a:prstGeom prst="rect">
                <a:avLst/>
              </a:prstGeom>
              <a:blipFill>
                <a:blip r:embed="rId9"/>
                <a:stretch>
                  <a:fillRect l="-5858" t="-1961" r="-125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/>
              <p:nvPr/>
            </p:nvSpPr>
            <p:spPr>
              <a:xfrm>
                <a:off x="467906" y="4904812"/>
                <a:ext cx="14596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904812"/>
                <a:ext cx="1459630" cy="307777"/>
              </a:xfrm>
              <a:prstGeom prst="rect">
                <a:avLst/>
              </a:prstGeom>
              <a:blipFill>
                <a:blip r:embed="rId10"/>
                <a:stretch>
                  <a:fillRect l="-5858" t="-4000" r="-1255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2" y="1085489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85489"/>
                <a:ext cx="913006" cy="307777"/>
              </a:xfrm>
              <a:prstGeom prst="rect">
                <a:avLst/>
              </a:prstGeom>
              <a:blipFill>
                <a:blip r:embed="rId11"/>
                <a:stretch>
                  <a:fillRect l="-6000" r="-26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65537"/>
                <a:ext cx="10556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5537"/>
                <a:ext cx="1055674" cy="307777"/>
              </a:xfrm>
              <a:prstGeom prst="rect">
                <a:avLst/>
              </a:prstGeom>
              <a:blipFill>
                <a:blip r:embed="rId12"/>
                <a:stretch>
                  <a:fillRect l="-5780" r="-231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F0C746-7AE4-45C0-BC43-3AC5E1EC5CDF}"/>
                  </a:ext>
                </a:extLst>
              </p:cNvPr>
              <p:cNvSpPr txBox="1"/>
              <p:nvPr/>
            </p:nvSpPr>
            <p:spPr>
              <a:xfrm>
                <a:off x="459142" y="5396655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F0C746-7AE4-45C0-BC43-3AC5E1EC5C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396655"/>
                <a:ext cx="750783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9EAE85-F0DE-4A22-B307-C7A3D8941FC1}"/>
                  </a:ext>
                </a:extLst>
              </p:cNvPr>
              <p:cNvSpPr txBox="1"/>
              <p:nvPr/>
            </p:nvSpPr>
            <p:spPr>
              <a:xfrm>
                <a:off x="459142" y="5891741"/>
                <a:ext cx="14596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(−36)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9EAE85-F0DE-4A22-B307-C7A3D8941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891741"/>
                <a:ext cx="1459630" cy="307777"/>
              </a:xfrm>
              <a:prstGeom prst="rect">
                <a:avLst/>
              </a:prstGeom>
              <a:blipFill>
                <a:blip r:embed="rId14"/>
                <a:stretch>
                  <a:fillRect l="-5833" t="-1961" r="-12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603517E-D9EC-4893-BAC2-F4C74D1EE6E5}"/>
                  </a:ext>
                </a:extLst>
              </p:cNvPr>
              <p:cNvSpPr txBox="1"/>
              <p:nvPr/>
            </p:nvSpPr>
            <p:spPr>
              <a:xfrm>
                <a:off x="459142" y="6386827"/>
                <a:ext cx="14596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(−81)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603517E-D9EC-4893-BAC2-F4C74D1EE6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386827"/>
                <a:ext cx="1459630" cy="307777"/>
              </a:xfrm>
              <a:prstGeom prst="rect">
                <a:avLst/>
              </a:prstGeom>
              <a:blipFill>
                <a:blip r:embed="rId15"/>
                <a:stretch>
                  <a:fillRect l="-5833" t="-4000" r="-125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A4FB735-4ADB-49CC-A954-D7EC625AA20B}"/>
                  </a:ext>
                </a:extLst>
              </p:cNvPr>
              <p:cNvSpPr txBox="1"/>
              <p:nvPr/>
            </p:nvSpPr>
            <p:spPr>
              <a:xfrm>
                <a:off x="4875429" y="3449511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(−6)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A4FB735-4ADB-49CC-A954-D7EC625AA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3449511"/>
                <a:ext cx="1720920" cy="307777"/>
              </a:xfrm>
              <a:prstGeom prst="rect">
                <a:avLst/>
              </a:prstGeom>
              <a:blipFill>
                <a:blip r:embed="rId16"/>
                <a:stretch>
                  <a:fillRect l="-4965" t="-2000" r="-106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B3A232E-9AF0-4C40-A32A-E2D5A98F392D}"/>
                  </a:ext>
                </a:extLst>
              </p:cNvPr>
              <p:cNvSpPr txBox="1"/>
              <p:nvPr/>
            </p:nvSpPr>
            <p:spPr>
              <a:xfrm>
                <a:off x="4884193" y="3914640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(−9)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B3A232E-9AF0-4C40-A32A-E2D5A98F39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193" y="3914640"/>
                <a:ext cx="1720920" cy="307777"/>
              </a:xfrm>
              <a:prstGeom prst="rect">
                <a:avLst/>
              </a:prstGeom>
              <a:blipFill>
                <a:blip r:embed="rId17"/>
                <a:stretch>
                  <a:fillRect l="-4947" t="-1961" r="-106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BC86A82-71E2-4178-80E1-A316FA4A9AFE}"/>
                  </a:ext>
                </a:extLst>
              </p:cNvPr>
              <p:cNvSpPr txBox="1"/>
              <p:nvPr/>
            </p:nvSpPr>
            <p:spPr>
              <a:xfrm>
                <a:off x="4875429" y="2954425"/>
                <a:ext cx="172091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BC86A82-71E2-4178-80E1-A316FA4A9A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2954425"/>
                <a:ext cx="1720919" cy="307777"/>
              </a:xfrm>
              <a:prstGeom prst="rect">
                <a:avLst/>
              </a:prstGeom>
              <a:blipFill>
                <a:blip r:embed="rId18"/>
                <a:stretch>
                  <a:fillRect l="-4965" t="-4000" r="-106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5A4755A-DB1D-4239-8B1C-733C72E5FE92}"/>
                  </a:ext>
                </a:extLst>
              </p:cNvPr>
              <p:cNvSpPr txBox="1"/>
              <p:nvPr/>
            </p:nvSpPr>
            <p:spPr>
              <a:xfrm>
                <a:off x="4884193" y="2478808"/>
                <a:ext cx="131696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5A4755A-DB1D-4239-8B1C-733C72E5F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193" y="2478808"/>
                <a:ext cx="1316963" cy="307777"/>
              </a:xfrm>
              <a:prstGeom prst="rect">
                <a:avLst/>
              </a:prstGeom>
              <a:blipFill>
                <a:blip r:embed="rId19"/>
                <a:stretch>
                  <a:fillRect l="-3704" t="-4000" r="-1852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67F3AEB-2015-41EA-8A87-C815909C810F}"/>
                  </a:ext>
                </a:extLst>
              </p:cNvPr>
              <p:cNvSpPr txBox="1"/>
              <p:nvPr/>
            </p:nvSpPr>
            <p:spPr>
              <a:xfrm>
                <a:off x="4875429" y="2018832"/>
                <a:ext cx="131696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67F3AEB-2015-41EA-8A87-C815909C8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2018832"/>
                <a:ext cx="1316963" cy="307777"/>
              </a:xfrm>
              <a:prstGeom prst="rect">
                <a:avLst/>
              </a:prstGeom>
              <a:blipFill>
                <a:blip r:embed="rId20"/>
                <a:stretch>
                  <a:fillRect l="-4167" t="-1961" r="-138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CEFF295-310F-4B38-92A4-81097084208C}"/>
                  </a:ext>
                </a:extLst>
              </p:cNvPr>
              <p:cNvSpPr txBox="1"/>
              <p:nvPr/>
            </p:nvSpPr>
            <p:spPr>
              <a:xfrm>
                <a:off x="4875429" y="1548293"/>
                <a:ext cx="131696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CEFF295-310F-4B38-92A4-810970842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1548293"/>
                <a:ext cx="1316963" cy="307777"/>
              </a:xfrm>
              <a:prstGeom prst="rect">
                <a:avLst/>
              </a:prstGeom>
              <a:blipFill>
                <a:blip r:embed="rId21"/>
                <a:stretch>
                  <a:fillRect l="-4167" t="-2000" r="-1389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8E6770A-6915-4826-96BD-9BBFE5D851E8}"/>
                  </a:ext>
                </a:extLst>
              </p:cNvPr>
              <p:cNvSpPr txBox="1"/>
              <p:nvPr/>
            </p:nvSpPr>
            <p:spPr>
              <a:xfrm>
                <a:off x="4875429" y="625513"/>
                <a:ext cx="14596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8E6770A-6915-4826-96BD-9BBFE5D85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625513"/>
                <a:ext cx="1459630" cy="307777"/>
              </a:xfrm>
              <a:prstGeom prst="rect">
                <a:avLst/>
              </a:prstGeom>
              <a:blipFill>
                <a:blip r:embed="rId22"/>
                <a:stretch>
                  <a:fillRect l="-3766" t="-4000" r="-1255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A7282D3-8F92-439B-9412-3E9DB117B05E}"/>
                  </a:ext>
                </a:extLst>
              </p:cNvPr>
              <p:cNvSpPr txBox="1"/>
              <p:nvPr/>
            </p:nvSpPr>
            <p:spPr>
              <a:xfrm>
                <a:off x="4884193" y="4409726"/>
                <a:ext cx="18635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(−12)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A7282D3-8F92-439B-9412-3E9DB117B0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193" y="4409726"/>
                <a:ext cx="1863587" cy="307777"/>
              </a:xfrm>
              <a:prstGeom prst="rect">
                <a:avLst/>
              </a:prstGeom>
              <a:blipFill>
                <a:blip r:embed="rId23"/>
                <a:stretch>
                  <a:fillRect l="-4575" t="-1961" r="-98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BD36B84-9788-489D-936F-B873660E4EE5}"/>
                  </a:ext>
                </a:extLst>
              </p:cNvPr>
              <p:cNvSpPr txBox="1"/>
              <p:nvPr/>
            </p:nvSpPr>
            <p:spPr>
              <a:xfrm>
                <a:off x="4884193" y="4904812"/>
                <a:ext cx="18635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BD36B84-9788-489D-936F-B873660E4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193" y="4904812"/>
                <a:ext cx="1863587" cy="307777"/>
              </a:xfrm>
              <a:prstGeom prst="rect">
                <a:avLst/>
              </a:prstGeom>
              <a:blipFill>
                <a:blip r:embed="rId24"/>
                <a:stretch>
                  <a:fillRect l="-4575" t="-4000" r="-98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6395B6F-2E74-4BEC-9FAC-71E29D22330E}"/>
                  </a:ext>
                </a:extLst>
              </p:cNvPr>
              <p:cNvSpPr txBox="1"/>
              <p:nvPr/>
            </p:nvSpPr>
            <p:spPr>
              <a:xfrm>
                <a:off x="4875429" y="1085489"/>
                <a:ext cx="131696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6395B6F-2E74-4BEC-9FAC-71E29D2233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1085489"/>
                <a:ext cx="1316963" cy="307777"/>
              </a:xfrm>
              <a:prstGeom prst="rect">
                <a:avLst/>
              </a:prstGeom>
              <a:blipFill>
                <a:blip r:embed="rId25"/>
                <a:stretch>
                  <a:fillRect l="-4167" t="-1961" r="-138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2A83DEA-94F9-48D7-A270-BD59AAD7CF10}"/>
                  </a:ext>
                </a:extLst>
              </p:cNvPr>
              <p:cNvSpPr txBox="1"/>
              <p:nvPr/>
            </p:nvSpPr>
            <p:spPr>
              <a:xfrm>
                <a:off x="4875429" y="165537"/>
                <a:ext cx="14596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2A83DEA-94F9-48D7-A270-BD59AAD7CF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165537"/>
                <a:ext cx="1459630" cy="307777"/>
              </a:xfrm>
              <a:prstGeom prst="rect">
                <a:avLst/>
              </a:prstGeom>
              <a:blipFill>
                <a:blip r:embed="rId26"/>
                <a:stretch>
                  <a:fillRect l="-3766" t="-1961" r="-125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439ED5B-ED8B-4058-8613-DD9AD289AF8F}"/>
                  </a:ext>
                </a:extLst>
              </p:cNvPr>
              <p:cNvSpPr txBox="1"/>
              <p:nvPr/>
            </p:nvSpPr>
            <p:spPr>
              <a:xfrm>
                <a:off x="4875429" y="5396655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439ED5B-ED8B-4058-8613-DD9AD289AF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5396655"/>
                <a:ext cx="750783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E7F5E676-5295-4023-BA3A-7291065E9D02}"/>
                  </a:ext>
                </a:extLst>
              </p:cNvPr>
              <p:cNvSpPr txBox="1"/>
              <p:nvPr/>
            </p:nvSpPr>
            <p:spPr>
              <a:xfrm>
                <a:off x="4875429" y="5891741"/>
                <a:ext cx="18635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(−36)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E7F5E676-5295-4023-BA3A-7291065E9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5891741"/>
                <a:ext cx="1863587" cy="307777"/>
              </a:xfrm>
              <a:prstGeom prst="rect">
                <a:avLst/>
              </a:prstGeom>
              <a:blipFill>
                <a:blip r:embed="rId28"/>
                <a:stretch>
                  <a:fillRect l="-4590" t="-1961" r="-98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72E2988-8D4D-41F9-A4D3-0D5DC68CD57E}"/>
                  </a:ext>
                </a:extLst>
              </p:cNvPr>
              <p:cNvSpPr txBox="1"/>
              <p:nvPr/>
            </p:nvSpPr>
            <p:spPr>
              <a:xfrm>
                <a:off x="4875429" y="6386827"/>
                <a:ext cx="18635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(−81)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72E2988-8D4D-41F9-A4D3-0D5DC68CD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6386827"/>
                <a:ext cx="1863587" cy="307777"/>
              </a:xfrm>
              <a:prstGeom prst="rect">
                <a:avLst/>
              </a:prstGeom>
              <a:blipFill>
                <a:blip r:embed="rId29"/>
                <a:stretch>
                  <a:fillRect l="-4590" t="-4000" r="-98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193166A4-BAFD-4103-A453-3C1E1E9D793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38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459142" y="3449511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449511"/>
                <a:ext cx="1724511" cy="307777"/>
              </a:xfrm>
              <a:prstGeom prst="rect">
                <a:avLst/>
              </a:prstGeom>
              <a:blipFill>
                <a:blip r:embed="rId2"/>
                <a:stretch>
                  <a:fillRect r="-318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467906" y="3914640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−9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914640"/>
                <a:ext cx="1724511" cy="307777"/>
              </a:xfrm>
              <a:prstGeom prst="rect">
                <a:avLst/>
              </a:prstGeom>
              <a:blipFill>
                <a:blip r:embed="rId3"/>
                <a:stretch>
                  <a:fillRect r="-282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459142" y="2954425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54425"/>
                <a:ext cx="1724511" cy="307777"/>
              </a:xfrm>
              <a:prstGeom prst="rect">
                <a:avLst/>
              </a:prstGeom>
              <a:blipFill>
                <a:blip r:embed="rId4"/>
                <a:stretch>
                  <a:fillRect r="-318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467906" y="2478808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478808"/>
                <a:ext cx="1126912" cy="307777"/>
              </a:xfrm>
              <a:prstGeom prst="rect">
                <a:avLst/>
              </a:prstGeom>
              <a:blipFill>
                <a:blip r:embed="rId5"/>
                <a:stretch>
                  <a:fillRect l="-5405" r="-43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59142" y="2018832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018832"/>
                <a:ext cx="1126912" cy="307777"/>
              </a:xfrm>
              <a:prstGeom prst="rect">
                <a:avLst/>
              </a:prstGeom>
              <a:blipFill>
                <a:blip r:embed="rId6"/>
                <a:stretch>
                  <a:fillRect l="-4865" r="-486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59142" y="1548293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548293"/>
                <a:ext cx="1126912" cy="307777"/>
              </a:xfrm>
              <a:prstGeom prst="rect">
                <a:avLst/>
              </a:prstGeom>
              <a:blipFill>
                <a:blip r:embed="rId7"/>
                <a:stretch>
                  <a:fillRect l="-4865" r="-4865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459142" y="625513"/>
                <a:ext cx="12695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25513"/>
                <a:ext cx="1269578" cy="307777"/>
              </a:xfrm>
              <a:prstGeom prst="rect">
                <a:avLst/>
              </a:prstGeom>
              <a:blipFill>
                <a:blip r:embed="rId8"/>
                <a:stretch>
                  <a:fillRect l="-3828" r="-3828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/>
              <p:nvPr/>
            </p:nvSpPr>
            <p:spPr>
              <a:xfrm>
                <a:off x="467906" y="4409726"/>
                <a:ext cx="1867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3=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409726"/>
                <a:ext cx="1867178" cy="307777"/>
              </a:xfrm>
              <a:prstGeom prst="rect">
                <a:avLst/>
              </a:prstGeom>
              <a:blipFill>
                <a:blip r:embed="rId9"/>
                <a:stretch>
                  <a:fillRect r="-261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/>
              <p:nvPr/>
            </p:nvSpPr>
            <p:spPr>
              <a:xfrm>
                <a:off x="467906" y="4904812"/>
                <a:ext cx="1867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904812"/>
                <a:ext cx="1867178" cy="307777"/>
              </a:xfrm>
              <a:prstGeom prst="rect">
                <a:avLst/>
              </a:prstGeom>
              <a:blipFill>
                <a:blip r:embed="rId10"/>
                <a:stretch>
                  <a:fillRect r="-2941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2" y="1085489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85489"/>
                <a:ext cx="1126912" cy="307777"/>
              </a:xfrm>
              <a:prstGeom prst="rect">
                <a:avLst/>
              </a:prstGeom>
              <a:blipFill>
                <a:blip r:embed="rId11"/>
                <a:stretch>
                  <a:fillRect l="-4865" r="-486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65537"/>
                <a:ext cx="12695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5537"/>
                <a:ext cx="1269578" cy="307777"/>
              </a:xfrm>
              <a:prstGeom prst="rect">
                <a:avLst/>
              </a:prstGeom>
              <a:blipFill>
                <a:blip r:embed="rId12"/>
                <a:stretch>
                  <a:fillRect l="-4306" r="-3828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F0C746-7AE4-45C0-BC43-3AC5E1EC5CDF}"/>
                  </a:ext>
                </a:extLst>
              </p:cNvPr>
              <p:cNvSpPr txBox="1"/>
              <p:nvPr/>
            </p:nvSpPr>
            <p:spPr>
              <a:xfrm>
                <a:off x="459142" y="5396655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F0C746-7AE4-45C0-BC43-3AC5E1EC5C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396655"/>
                <a:ext cx="750783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9EAE85-F0DE-4A22-B307-C7A3D8941FC1}"/>
                  </a:ext>
                </a:extLst>
              </p:cNvPr>
              <p:cNvSpPr txBox="1"/>
              <p:nvPr/>
            </p:nvSpPr>
            <p:spPr>
              <a:xfrm>
                <a:off x="459142" y="5891741"/>
                <a:ext cx="20098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−36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9EAE85-F0DE-4A22-B307-C7A3D8941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891741"/>
                <a:ext cx="2009846" cy="307777"/>
              </a:xfrm>
              <a:prstGeom prst="rect">
                <a:avLst/>
              </a:prstGeom>
              <a:blipFill>
                <a:blip r:embed="rId14"/>
                <a:stretch>
                  <a:fillRect r="-24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603517E-D9EC-4893-BAC2-F4C74D1EE6E5}"/>
                  </a:ext>
                </a:extLst>
              </p:cNvPr>
              <p:cNvSpPr txBox="1"/>
              <p:nvPr/>
            </p:nvSpPr>
            <p:spPr>
              <a:xfrm>
                <a:off x="459142" y="6386827"/>
                <a:ext cx="20098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−81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−27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603517E-D9EC-4893-BAC2-F4C74D1EE6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386827"/>
                <a:ext cx="2009846" cy="307777"/>
              </a:xfrm>
              <a:prstGeom prst="rect">
                <a:avLst/>
              </a:prstGeom>
              <a:blipFill>
                <a:blip r:embed="rId15"/>
                <a:stretch>
                  <a:fillRect r="-24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A4FB735-4ADB-49CC-A954-D7EC625AA20B}"/>
                  </a:ext>
                </a:extLst>
              </p:cNvPr>
              <p:cNvSpPr txBox="1"/>
              <p:nvPr/>
            </p:nvSpPr>
            <p:spPr>
              <a:xfrm>
                <a:off x="4875429" y="3449511"/>
                <a:ext cx="19348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(−6)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A4FB735-4ADB-49CC-A954-D7EC625AA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3449511"/>
                <a:ext cx="1934825" cy="307777"/>
              </a:xfrm>
              <a:prstGeom prst="rect">
                <a:avLst/>
              </a:prstGeom>
              <a:blipFill>
                <a:blip r:embed="rId16"/>
                <a:stretch>
                  <a:fillRect l="-4416" t="-2000" r="-252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B3A232E-9AF0-4C40-A32A-E2D5A98F392D}"/>
                  </a:ext>
                </a:extLst>
              </p:cNvPr>
              <p:cNvSpPr txBox="1"/>
              <p:nvPr/>
            </p:nvSpPr>
            <p:spPr>
              <a:xfrm>
                <a:off x="4884193" y="3914640"/>
                <a:ext cx="19348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(−9)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B3A232E-9AF0-4C40-A32A-E2D5A98F39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193" y="3914640"/>
                <a:ext cx="1934825" cy="307777"/>
              </a:xfrm>
              <a:prstGeom prst="rect">
                <a:avLst/>
              </a:prstGeom>
              <a:blipFill>
                <a:blip r:embed="rId17"/>
                <a:stretch>
                  <a:fillRect l="-4403" t="-1961" r="-2516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BC86A82-71E2-4178-80E1-A316FA4A9AFE}"/>
                  </a:ext>
                </a:extLst>
              </p:cNvPr>
              <p:cNvSpPr txBox="1"/>
              <p:nvPr/>
            </p:nvSpPr>
            <p:spPr>
              <a:xfrm>
                <a:off x="4875429" y="2954425"/>
                <a:ext cx="19348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BC86A82-71E2-4178-80E1-A316FA4A9A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2954425"/>
                <a:ext cx="1934825" cy="307777"/>
              </a:xfrm>
              <a:prstGeom prst="rect">
                <a:avLst/>
              </a:prstGeom>
              <a:blipFill>
                <a:blip r:embed="rId18"/>
                <a:stretch>
                  <a:fillRect l="-4416" t="-4000" r="-252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5A4755A-DB1D-4239-8B1C-733C72E5FE92}"/>
                  </a:ext>
                </a:extLst>
              </p:cNvPr>
              <p:cNvSpPr txBox="1"/>
              <p:nvPr/>
            </p:nvSpPr>
            <p:spPr>
              <a:xfrm>
                <a:off x="4884193" y="2478808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5A4755A-DB1D-4239-8B1C-733C72E5F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193" y="2478808"/>
                <a:ext cx="1530868" cy="307777"/>
              </a:xfrm>
              <a:prstGeom prst="rect">
                <a:avLst/>
              </a:prstGeom>
              <a:blipFill>
                <a:blip r:embed="rId19"/>
                <a:stretch>
                  <a:fillRect l="-3187" t="-4000" r="-3586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67F3AEB-2015-41EA-8A87-C815909C810F}"/>
                  </a:ext>
                </a:extLst>
              </p:cNvPr>
              <p:cNvSpPr txBox="1"/>
              <p:nvPr/>
            </p:nvSpPr>
            <p:spPr>
              <a:xfrm>
                <a:off x="4875429" y="2018832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67F3AEB-2015-41EA-8A87-C815909C8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2018832"/>
                <a:ext cx="1724511" cy="307777"/>
              </a:xfrm>
              <a:prstGeom prst="rect">
                <a:avLst/>
              </a:prstGeom>
              <a:blipFill>
                <a:blip r:embed="rId20"/>
                <a:stretch>
                  <a:fillRect l="-3180" r="-282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CEFF295-310F-4B38-92A4-81097084208C}"/>
                  </a:ext>
                </a:extLst>
              </p:cNvPr>
              <p:cNvSpPr txBox="1"/>
              <p:nvPr/>
            </p:nvSpPr>
            <p:spPr>
              <a:xfrm>
                <a:off x="4875429" y="1548293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CEFF295-310F-4B38-92A4-810970842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1548293"/>
                <a:ext cx="1724511" cy="307777"/>
              </a:xfrm>
              <a:prstGeom prst="rect">
                <a:avLst/>
              </a:prstGeom>
              <a:blipFill>
                <a:blip r:embed="rId21"/>
                <a:stretch>
                  <a:fillRect l="-3180" r="-2827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8E6770A-6915-4826-96BD-9BBFE5D851E8}"/>
                  </a:ext>
                </a:extLst>
              </p:cNvPr>
              <p:cNvSpPr txBox="1"/>
              <p:nvPr/>
            </p:nvSpPr>
            <p:spPr>
              <a:xfrm>
                <a:off x="4875429" y="625513"/>
                <a:ext cx="1867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8E6770A-6915-4826-96BD-9BBFE5D85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625513"/>
                <a:ext cx="1867178" cy="307777"/>
              </a:xfrm>
              <a:prstGeom prst="rect">
                <a:avLst/>
              </a:prstGeom>
              <a:blipFill>
                <a:blip r:embed="rId22"/>
                <a:stretch>
                  <a:fillRect l="-2941" r="-261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A7282D3-8F92-439B-9412-3E9DB117B05E}"/>
                  </a:ext>
                </a:extLst>
              </p:cNvPr>
              <p:cNvSpPr txBox="1"/>
              <p:nvPr/>
            </p:nvSpPr>
            <p:spPr>
              <a:xfrm>
                <a:off x="4884193" y="4409726"/>
                <a:ext cx="207749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(−12)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A7282D3-8F92-439B-9412-3E9DB117B0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193" y="4409726"/>
                <a:ext cx="2077492" cy="307777"/>
              </a:xfrm>
              <a:prstGeom prst="rect">
                <a:avLst/>
              </a:prstGeom>
              <a:blipFill>
                <a:blip r:embed="rId23"/>
                <a:stretch>
                  <a:fillRect l="-4106" t="-1961" r="-2346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BD36B84-9788-489D-936F-B873660E4EE5}"/>
                  </a:ext>
                </a:extLst>
              </p:cNvPr>
              <p:cNvSpPr txBox="1"/>
              <p:nvPr/>
            </p:nvSpPr>
            <p:spPr>
              <a:xfrm>
                <a:off x="4884193" y="4904812"/>
                <a:ext cx="207749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(−15)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BD36B84-9788-489D-936F-B873660E4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193" y="4904812"/>
                <a:ext cx="2077492" cy="307777"/>
              </a:xfrm>
              <a:prstGeom prst="rect">
                <a:avLst/>
              </a:prstGeom>
              <a:blipFill>
                <a:blip r:embed="rId24"/>
                <a:stretch>
                  <a:fillRect l="-4106" t="-4000" r="-2346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6395B6F-2E74-4BEC-9FAC-71E29D22330E}"/>
                  </a:ext>
                </a:extLst>
              </p:cNvPr>
              <p:cNvSpPr txBox="1"/>
              <p:nvPr/>
            </p:nvSpPr>
            <p:spPr>
              <a:xfrm>
                <a:off x="4875429" y="1085489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6395B6F-2E74-4BEC-9FAC-71E29D2233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1085489"/>
                <a:ext cx="1724511" cy="307777"/>
              </a:xfrm>
              <a:prstGeom prst="rect">
                <a:avLst/>
              </a:prstGeom>
              <a:blipFill>
                <a:blip r:embed="rId25"/>
                <a:stretch>
                  <a:fillRect l="-3180" r="-282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2A83DEA-94F9-48D7-A270-BD59AAD7CF10}"/>
                  </a:ext>
                </a:extLst>
              </p:cNvPr>
              <p:cNvSpPr txBox="1"/>
              <p:nvPr/>
            </p:nvSpPr>
            <p:spPr>
              <a:xfrm>
                <a:off x="4875429" y="165537"/>
                <a:ext cx="1867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2A83DEA-94F9-48D7-A270-BD59AAD7CF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165537"/>
                <a:ext cx="1867178" cy="307777"/>
              </a:xfrm>
              <a:prstGeom prst="rect">
                <a:avLst/>
              </a:prstGeom>
              <a:blipFill>
                <a:blip r:embed="rId26"/>
                <a:stretch>
                  <a:fillRect l="-2941" r="-294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439ED5B-ED8B-4058-8613-DD9AD289AF8F}"/>
                  </a:ext>
                </a:extLst>
              </p:cNvPr>
              <p:cNvSpPr txBox="1"/>
              <p:nvPr/>
            </p:nvSpPr>
            <p:spPr>
              <a:xfrm>
                <a:off x="4875429" y="5396655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439ED5B-ED8B-4058-8613-DD9AD289AF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5396655"/>
                <a:ext cx="750783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E7F5E676-5295-4023-BA3A-7291065E9D02}"/>
                  </a:ext>
                </a:extLst>
              </p:cNvPr>
              <p:cNvSpPr txBox="1"/>
              <p:nvPr/>
            </p:nvSpPr>
            <p:spPr>
              <a:xfrm>
                <a:off x="4875429" y="5891741"/>
                <a:ext cx="22201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(−36)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E7F5E676-5295-4023-BA3A-7291065E9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5891741"/>
                <a:ext cx="2220160" cy="307777"/>
              </a:xfrm>
              <a:prstGeom prst="rect">
                <a:avLst/>
              </a:prstGeom>
              <a:blipFill>
                <a:blip r:embed="rId28"/>
                <a:stretch>
                  <a:fillRect l="-3846" t="-1961" r="-192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72E2988-8D4D-41F9-A4D3-0D5DC68CD57E}"/>
                  </a:ext>
                </a:extLst>
              </p:cNvPr>
              <p:cNvSpPr txBox="1"/>
              <p:nvPr/>
            </p:nvSpPr>
            <p:spPr>
              <a:xfrm>
                <a:off x="4875429" y="6386827"/>
                <a:ext cx="22201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(−81)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÷(−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27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72E2988-8D4D-41F9-A4D3-0D5DC68CD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29" y="6386827"/>
                <a:ext cx="2220160" cy="307777"/>
              </a:xfrm>
              <a:prstGeom prst="rect">
                <a:avLst/>
              </a:prstGeom>
              <a:blipFill>
                <a:blip r:embed="rId29"/>
                <a:stretch>
                  <a:fillRect l="-3846" t="-4000" r="-1923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4FF6A340-A6CB-4018-A58E-9052BA8369A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2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487973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4879734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262091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(−2)=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2620910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334873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(−2)=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3348737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262091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(−12)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2620910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415344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(−2)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4153445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DF607318-DE5B-4D62-BDD0-3088912827C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095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560749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5607497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33471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3347135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373185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(−2)=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373185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33471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3347135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453656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(−2)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453656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796DBFF4-FF4A-4CF5-B5DC-C9345845F4D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334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397</Words>
  <Application>Microsoft Office PowerPoint</Application>
  <PresentationFormat>On-screen Show (4:3)</PresentationFormat>
  <Paragraphs>82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Negative Numbers:  Dividing – Pattern spotting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74</cp:revision>
  <dcterms:created xsi:type="dcterms:W3CDTF">2018-01-26T08:52:52Z</dcterms:created>
  <dcterms:modified xsi:type="dcterms:W3CDTF">2018-07-27T13:53:47Z</dcterms:modified>
</cp:coreProperties>
</file>