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309" r:id="rId3"/>
    <p:sldId id="310" r:id="rId4"/>
    <p:sldId id="311" r:id="rId5"/>
    <p:sldId id="312" r:id="rId6"/>
    <p:sldId id="313" r:id="rId7"/>
    <p:sldId id="31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58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.png"/><Relationship Id="rId3" Type="http://schemas.openxmlformats.org/officeDocument/2006/relationships/image" Target="../media/image350.png"/><Relationship Id="rId7" Type="http://schemas.openxmlformats.org/officeDocument/2006/relationships/image" Target="../media/image38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7" Type="http://schemas.openxmlformats.org/officeDocument/2006/relationships/image" Target="../media/image53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10.png"/><Relationship Id="rId5" Type="http://schemas.openxmlformats.org/officeDocument/2006/relationships/image" Target="../media/image5110.png"/><Relationship Id="rId4" Type="http://schemas.openxmlformats.org/officeDocument/2006/relationships/image" Target="../media/image50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1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10.png"/><Relationship Id="rId5" Type="http://schemas.openxmlformats.org/officeDocument/2006/relationships/image" Target="../media/image5210.png"/><Relationship Id="rId4" Type="http://schemas.openxmlformats.org/officeDocument/2006/relationships/image" Target="../media/image5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Does it factorise? (single)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221898" y="3870057"/>
                <a:ext cx="135010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−16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98" y="3870057"/>
                <a:ext cx="1350101" cy="369332"/>
              </a:xfrm>
              <a:prstGeom prst="rect">
                <a:avLst/>
              </a:prstGeom>
              <a:blipFill>
                <a:blip r:embed="rId3"/>
                <a:stretch>
                  <a:fillRect l="-6335" r="-407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71A4F3E-F170-4ACF-A9B0-87879C593F65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F34FF4-65B5-4A68-BB50-8652D2AE0FCB}"/>
                  </a:ext>
                </a:extLst>
              </p:cNvPr>
              <p:cNvSpPr txBox="1"/>
              <p:nvPr/>
            </p:nvSpPr>
            <p:spPr>
              <a:xfrm>
                <a:off x="3221897" y="4430610"/>
                <a:ext cx="135010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−18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F34FF4-65B5-4A68-BB50-8652D2AE0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97" y="4430610"/>
                <a:ext cx="1350101" cy="369332"/>
              </a:xfrm>
              <a:prstGeom prst="rect">
                <a:avLst/>
              </a:prstGeom>
              <a:blipFill>
                <a:blip r:embed="rId7"/>
                <a:stretch>
                  <a:fillRect l="-6335" r="-407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BB5351C-ACCC-40BD-A2D0-1A81A4665910}"/>
                  </a:ext>
                </a:extLst>
              </p:cNvPr>
              <p:cNvSpPr txBox="1"/>
              <p:nvPr/>
            </p:nvSpPr>
            <p:spPr>
              <a:xfrm>
                <a:off x="3221896" y="4991163"/>
                <a:ext cx="135010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−18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BB5351C-ACCC-40BD-A2D0-1A81A46659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96" y="4991163"/>
                <a:ext cx="1350101" cy="369332"/>
              </a:xfrm>
              <a:prstGeom prst="rect">
                <a:avLst/>
              </a:prstGeom>
              <a:blipFill>
                <a:blip r:embed="rId8"/>
                <a:stretch>
                  <a:fillRect l="-6335" r="-407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17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900" y="227821"/>
                <a:ext cx="1468222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−17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0" y="227821"/>
                <a:ext cx="1468222" cy="6447919"/>
              </a:xfrm>
              <a:prstGeom prst="rect">
                <a:avLst/>
              </a:prstGeom>
              <a:blipFill>
                <a:blip r:embed="rId3"/>
                <a:stretch>
                  <a:fillRect l="-1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8091F00-B0E8-4A78-AF6A-1138BCA81F30}"/>
              </a:ext>
            </a:extLst>
          </p:cNvPr>
          <p:cNvSpPr txBox="1"/>
          <p:nvPr/>
        </p:nvSpPr>
        <p:spPr>
          <a:xfrm>
            <a:off x="2490951" y="213904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CB6FF6-31D6-47B6-9A17-9AB570271FEC}"/>
              </a:ext>
            </a:extLst>
          </p:cNvPr>
          <p:cNvSpPr txBox="1"/>
          <p:nvPr/>
        </p:nvSpPr>
        <p:spPr>
          <a:xfrm>
            <a:off x="2490951" y="912842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845183-EDBE-45F0-81DC-5E6C7776AB0A}"/>
              </a:ext>
            </a:extLst>
          </p:cNvPr>
          <p:cNvSpPr txBox="1"/>
          <p:nvPr/>
        </p:nvSpPr>
        <p:spPr>
          <a:xfrm>
            <a:off x="2490951" y="16117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E77E08-3196-4C7F-B677-B21D42F4FFF5}"/>
              </a:ext>
            </a:extLst>
          </p:cNvPr>
          <p:cNvSpPr txBox="1"/>
          <p:nvPr/>
        </p:nvSpPr>
        <p:spPr>
          <a:xfrm>
            <a:off x="2490951" y="238429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2B3A7D-DF3D-4FD2-9D35-D15748B312C5}"/>
              </a:ext>
            </a:extLst>
          </p:cNvPr>
          <p:cNvSpPr txBox="1"/>
          <p:nvPr/>
        </p:nvSpPr>
        <p:spPr>
          <a:xfrm>
            <a:off x="2490951" y="315680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0F22E0-DA40-46EB-9ADC-1FF2329DA5B5}"/>
              </a:ext>
            </a:extLst>
          </p:cNvPr>
          <p:cNvSpPr txBox="1"/>
          <p:nvPr/>
        </p:nvSpPr>
        <p:spPr>
          <a:xfrm>
            <a:off x="2490951" y="385573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85ED8E-4007-4AD8-A2E3-ECA441711145}"/>
              </a:ext>
            </a:extLst>
          </p:cNvPr>
          <p:cNvSpPr txBox="1"/>
          <p:nvPr/>
        </p:nvSpPr>
        <p:spPr>
          <a:xfrm>
            <a:off x="2490951" y="4554676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A79CAE-B78C-474C-A6B5-9280859D55EB}"/>
              </a:ext>
            </a:extLst>
          </p:cNvPr>
          <p:cNvSpPr txBox="1"/>
          <p:nvPr/>
        </p:nvSpPr>
        <p:spPr>
          <a:xfrm>
            <a:off x="2490951" y="5337697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65770E-F3FE-4AE2-BD8C-E29CCA907360}"/>
              </a:ext>
            </a:extLst>
          </p:cNvPr>
          <p:cNvSpPr txBox="1"/>
          <p:nvPr/>
        </p:nvSpPr>
        <p:spPr>
          <a:xfrm>
            <a:off x="2490951" y="60313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01F412-8896-4115-89CC-3E4C74ADEB6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658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900" y="227821"/>
                <a:ext cx="1690656" cy="6817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0" y="227821"/>
                <a:ext cx="1690656" cy="6817251"/>
              </a:xfrm>
              <a:prstGeom prst="rect">
                <a:avLst/>
              </a:prstGeom>
              <a:blipFill>
                <a:blip r:embed="rId3"/>
                <a:stretch>
                  <a:fillRect l="-1083" r="-1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8091F00-B0E8-4A78-AF6A-1138BCA81F30}"/>
              </a:ext>
            </a:extLst>
          </p:cNvPr>
          <p:cNvSpPr txBox="1"/>
          <p:nvPr/>
        </p:nvSpPr>
        <p:spPr>
          <a:xfrm>
            <a:off x="2490951" y="213904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CB6FF6-31D6-47B6-9A17-9AB570271FEC}"/>
              </a:ext>
            </a:extLst>
          </p:cNvPr>
          <p:cNvSpPr txBox="1"/>
          <p:nvPr/>
        </p:nvSpPr>
        <p:spPr>
          <a:xfrm>
            <a:off x="2490951" y="912842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845183-EDBE-45F0-81DC-5E6C7776AB0A}"/>
              </a:ext>
            </a:extLst>
          </p:cNvPr>
          <p:cNvSpPr txBox="1"/>
          <p:nvPr/>
        </p:nvSpPr>
        <p:spPr>
          <a:xfrm>
            <a:off x="2490951" y="16117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E77E08-3196-4C7F-B677-B21D42F4FFF5}"/>
              </a:ext>
            </a:extLst>
          </p:cNvPr>
          <p:cNvSpPr txBox="1"/>
          <p:nvPr/>
        </p:nvSpPr>
        <p:spPr>
          <a:xfrm>
            <a:off x="2490951" y="238429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2B3A7D-DF3D-4FD2-9D35-D15748B312C5}"/>
              </a:ext>
            </a:extLst>
          </p:cNvPr>
          <p:cNvSpPr txBox="1"/>
          <p:nvPr/>
        </p:nvSpPr>
        <p:spPr>
          <a:xfrm>
            <a:off x="2490951" y="315680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0F22E0-DA40-46EB-9ADC-1FF2329DA5B5}"/>
              </a:ext>
            </a:extLst>
          </p:cNvPr>
          <p:cNvSpPr txBox="1"/>
          <p:nvPr/>
        </p:nvSpPr>
        <p:spPr>
          <a:xfrm>
            <a:off x="2490951" y="385573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85ED8E-4007-4AD8-A2E3-ECA441711145}"/>
              </a:ext>
            </a:extLst>
          </p:cNvPr>
          <p:cNvSpPr txBox="1"/>
          <p:nvPr/>
        </p:nvSpPr>
        <p:spPr>
          <a:xfrm>
            <a:off x="2490951" y="4554676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A79CAE-B78C-474C-A6B5-9280859D55EB}"/>
              </a:ext>
            </a:extLst>
          </p:cNvPr>
          <p:cNvSpPr txBox="1"/>
          <p:nvPr/>
        </p:nvSpPr>
        <p:spPr>
          <a:xfrm>
            <a:off x="2490951" y="5337697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65770E-F3FE-4AE2-BD8C-E29CCA907360}"/>
              </a:ext>
            </a:extLst>
          </p:cNvPr>
          <p:cNvSpPr txBox="1"/>
          <p:nvPr/>
        </p:nvSpPr>
        <p:spPr>
          <a:xfrm>
            <a:off x="2490951" y="60313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A889C8-7A86-44F0-85D6-33704F555BE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694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900" y="227821"/>
                <a:ext cx="1468222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−17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0" y="227821"/>
                <a:ext cx="1468222" cy="6447919"/>
              </a:xfrm>
              <a:prstGeom prst="rect">
                <a:avLst/>
              </a:prstGeom>
              <a:blipFill>
                <a:blip r:embed="rId3"/>
                <a:stretch>
                  <a:fillRect l="-1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8091F00-B0E8-4A78-AF6A-1138BCA81F30}"/>
              </a:ext>
            </a:extLst>
          </p:cNvPr>
          <p:cNvSpPr txBox="1"/>
          <p:nvPr/>
        </p:nvSpPr>
        <p:spPr>
          <a:xfrm>
            <a:off x="2490951" y="213904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CB6FF6-31D6-47B6-9A17-9AB570271FEC}"/>
              </a:ext>
            </a:extLst>
          </p:cNvPr>
          <p:cNvSpPr txBox="1"/>
          <p:nvPr/>
        </p:nvSpPr>
        <p:spPr>
          <a:xfrm>
            <a:off x="2490951" y="912842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845183-EDBE-45F0-81DC-5E6C7776AB0A}"/>
              </a:ext>
            </a:extLst>
          </p:cNvPr>
          <p:cNvSpPr txBox="1"/>
          <p:nvPr/>
        </p:nvSpPr>
        <p:spPr>
          <a:xfrm>
            <a:off x="2490951" y="16117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E77E08-3196-4C7F-B677-B21D42F4FFF5}"/>
              </a:ext>
            </a:extLst>
          </p:cNvPr>
          <p:cNvSpPr txBox="1"/>
          <p:nvPr/>
        </p:nvSpPr>
        <p:spPr>
          <a:xfrm>
            <a:off x="2490951" y="238429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2B3A7D-DF3D-4FD2-9D35-D15748B312C5}"/>
              </a:ext>
            </a:extLst>
          </p:cNvPr>
          <p:cNvSpPr txBox="1"/>
          <p:nvPr/>
        </p:nvSpPr>
        <p:spPr>
          <a:xfrm>
            <a:off x="2490951" y="315680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0F22E0-DA40-46EB-9ADC-1FF2329DA5B5}"/>
              </a:ext>
            </a:extLst>
          </p:cNvPr>
          <p:cNvSpPr txBox="1"/>
          <p:nvPr/>
        </p:nvSpPr>
        <p:spPr>
          <a:xfrm>
            <a:off x="2490951" y="385573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85ED8E-4007-4AD8-A2E3-ECA441711145}"/>
              </a:ext>
            </a:extLst>
          </p:cNvPr>
          <p:cNvSpPr txBox="1"/>
          <p:nvPr/>
        </p:nvSpPr>
        <p:spPr>
          <a:xfrm>
            <a:off x="2490951" y="4554676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A79CAE-B78C-474C-A6B5-9280859D55EB}"/>
              </a:ext>
            </a:extLst>
          </p:cNvPr>
          <p:cNvSpPr txBox="1"/>
          <p:nvPr/>
        </p:nvSpPr>
        <p:spPr>
          <a:xfrm>
            <a:off x="2490951" y="5337697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65770E-F3FE-4AE2-BD8C-E29CCA907360}"/>
              </a:ext>
            </a:extLst>
          </p:cNvPr>
          <p:cNvSpPr txBox="1"/>
          <p:nvPr/>
        </p:nvSpPr>
        <p:spPr>
          <a:xfrm>
            <a:off x="2490951" y="60313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9AE4A89-0628-4E42-80D4-27BAF0C58906}"/>
              </a:ext>
            </a:extLst>
          </p:cNvPr>
          <p:cNvSpPr/>
          <p:nvPr/>
        </p:nvSpPr>
        <p:spPr>
          <a:xfrm>
            <a:off x="2364828" y="118532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25C3043-B2A8-413E-9BD4-993FF85C4B13}"/>
              </a:ext>
            </a:extLst>
          </p:cNvPr>
          <p:cNvSpPr/>
          <p:nvPr/>
        </p:nvSpPr>
        <p:spPr>
          <a:xfrm>
            <a:off x="2364828" y="798909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69A39A1-FCFD-4A10-A94E-0F3DF1634A23}"/>
              </a:ext>
            </a:extLst>
          </p:cNvPr>
          <p:cNvSpPr/>
          <p:nvPr/>
        </p:nvSpPr>
        <p:spPr>
          <a:xfrm>
            <a:off x="2364828" y="1482983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9D68761-A675-4F53-8C6D-8481FCFBE125}"/>
              </a:ext>
            </a:extLst>
          </p:cNvPr>
          <p:cNvSpPr/>
          <p:nvPr/>
        </p:nvSpPr>
        <p:spPr>
          <a:xfrm>
            <a:off x="3289737" y="2242017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AB0632C-4ABC-4339-A7CF-B47FCF40DD07}"/>
              </a:ext>
            </a:extLst>
          </p:cNvPr>
          <p:cNvSpPr/>
          <p:nvPr/>
        </p:nvSpPr>
        <p:spPr>
          <a:xfrm>
            <a:off x="2364828" y="2984939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C955CA-4EF5-4A61-9508-5899749EE89F}"/>
              </a:ext>
            </a:extLst>
          </p:cNvPr>
          <p:cNvSpPr/>
          <p:nvPr/>
        </p:nvSpPr>
        <p:spPr>
          <a:xfrm>
            <a:off x="2364828" y="3691665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A63BAE-1503-4C62-AE23-F7CD5AA4E343}"/>
              </a:ext>
            </a:extLst>
          </p:cNvPr>
          <p:cNvSpPr/>
          <p:nvPr/>
        </p:nvSpPr>
        <p:spPr>
          <a:xfrm>
            <a:off x="3289737" y="4485975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3A0A163-8579-4A2D-B59F-3491C2B54270}"/>
              </a:ext>
            </a:extLst>
          </p:cNvPr>
          <p:cNvSpPr/>
          <p:nvPr/>
        </p:nvSpPr>
        <p:spPr>
          <a:xfrm>
            <a:off x="2364828" y="5201842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9971F0-28E9-4950-9986-8B1521E40026}"/>
              </a:ext>
            </a:extLst>
          </p:cNvPr>
          <p:cNvSpPr/>
          <p:nvPr/>
        </p:nvSpPr>
        <p:spPr>
          <a:xfrm>
            <a:off x="3289736" y="5873662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ED6040-07AC-43EA-A273-9C421476A19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824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900" y="227821"/>
                <a:ext cx="1690656" cy="6817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0" y="227821"/>
                <a:ext cx="1690656" cy="6817251"/>
              </a:xfrm>
              <a:prstGeom prst="rect">
                <a:avLst/>
              </a:prstGeom>
              <a:blipFill>
                <a:blip r:embed="rId3"/>
                <a:stretch>
                  <a:fillRect l="-1083" r="-1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8091F00-B0E8-4A78-AF6A-1138BCA81F30}"/>
              </a:ext>
            </a:extLst>
          </p:cNvPr>
          <p:cNvSpPr txBox="1"/>
          <p:nvPr/>
        </p:nvSpPr>
        <p:spPr>
          <a:xfrm>
            <a:off x="2490951" y="213904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CB6FF6-31D6-47B6-9A17-9AB570271FEC}"/>
              </a:ext>
            </a:extLst>
          </p:cNvPr>
          <p:cNvSpPr txBox="1"/>
          <p:nvPr/>
        </p:nvSpPr>
        <p:spPr>
          <a:xfrm>
            <a:off x="2490951" y="912842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845183-EDBE-45F0-81DC-5E6C7776AB0A}"/>
              </a:ext>
            </a:extLst>
          </p:cNvPr>
          <p:cNvSpPr txBox="1"/>
          <p:nvPr/>
        </p:nvSpPr>
        <p:spPr>
          <a:xfrm>
            <a:off x="2490951" y="16117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E77E08-3196-4C7F-B677-B21D42F4FFF5}"/>
              </a:ext>
            </a:extLst>
          </p:cNvPr>
          <p:cNvSpPr txBox="1"/>
          <p:nvPr/>
        </p:nvSpPr>
        <p:spPr>
          <a:xfrm>
            <a:off x="2490951" y="238429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2B3A7D-DF3D-4FD2-9D35-D15748B312C5}"/>
              </a:ext>
            </a:extLst>
          </p:cNvPr>
          <p:cNvSpPr txBox="1"/>
          <p:nvPr/>
        </p:nvSpPr>
        <p:spPr>
          <a:xfrm>
            <a:off x="2490951" y="315680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0F22E0-DA40-46EB-9ADC-1FF2329DA5B5}"/>
              </a:ext>
            </a:extLst>
          </p:cNvPr>
          <p:cNvSpPr txBox="1"/>
          <p:nvPr/>
        </p:nvSpPr>
        <p:spPr>
          <a:xfrm>
            <a:off x="2490951" y="385573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85ED8E-4007-4AD8-A2E3-ECA441711145}"/>
              </a:ext>
            </a:extLst>
          </p:cNvPr>
          <p:cNvSpPr txBox="1"/>
          <p:nvPr/>
        </p:nvSpPr>
        <p:spPr>
          <a:xfrm>
            <a:off x="2490951" y="4554676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A79CAE-B78C-474C-A6B5-9280859D55EB}"/>
              </a:ext>
            </a:extLst>
          </p:cNvPr>
          <p:cNvSpPr txBox="1"/>
          <p:nvPr/>
        </p:nvSpPr>
        <p:spPr>
          <a:xfrm>
            <a:off x="2490951" y="5337697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65770E-F3FE-4AE2-BD8C-E29CCA907360}"/>
              </a:ext>
            </a:extLst>
          </p:cNvPr>
          <p:cNvSpPr txBox="1"/>
          <p:nvPr/>
        </p:nvSpPr>
        <p:spPr>
          <a:xfrm>
            <a:off x="2490951" y="60313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D0E706-BA48-4E66-AF05-C58A5E8A109A}"/>
              </a:ext>
            </a:extLst>
          </p:cNvPr>
          <p:cNvSpPr/>
          <p:nvPr/>
        </p:nvSpPr>
        <p:spPr>
          <a:xfrm>
            <a:off x="3342290" y="118532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BA59F0-D10E-473B-9982-1FD48A352F53}"/>
              </a:ext>
            </a:extLst>
          </p:cNvPr>
          <p:cNvSpPr/>
          <p:nvPr/>
        </p:nvSpPr>
        <p:spPr>
          <a:xfrm>
            <a:off x="3331270" y="734487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A6E6475-3E7B-4E30-878A-82F604F99AAC}"/>
              </a:ext>
            </a:extLst>
          </p:cNvPr>
          <p:cNvSpPr/>
          <p:nvPr/>
        </p:nvSpPr>
        <p:spPr>
          <a:xfrm>
            <a:off x="3331269" y="1488809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98F3ED5-4EB3-478D-A86D-C6031F177979}"/>
              </a:ext>
            </a:extLst>
          </p:cNvPr>
          <p:cNvSpPr/>
          <p:nvPr/>
        </p:nvSpPr>
        <p:spPr>
          <a:xfrm>
            <a:off x="2359571" y="2242017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44DB8D9-9CE2-4024-83E9-C61B4E08FB5C}"/>
              </a:ext>
            </a:extLst>
          </p:cNvPr>
          <p:cNvSpPr/>
          <p:nvPr/>
        </p:nvSpPr>
        <p:spPr>
          <a:xfrm>
            <a:off x="2359571" y="3020491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959D210-092F-4EB0-ABED-D3FA5A959A44}"/>
              </a:ext>
            </a:extLst>
          </p:cNvPr>
          <p:cNvSpPr/>
          <p:nvPr/>
        </p:nvSpPr>
        <p:spPr>
          <a:xfrm>
            <a:off x="2359571" y="3747461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A1161BB-FA68-4DBE-9919-B5BBB90A4E8B}"/>
              </a:ext>
            </a:extLst>
          </p:cNvPr>
          <p:cNvSpPr/>
          <p:nvPr/>
        </p:nvSpPr>
        <p:spPr>
          <a:xfrm>
            <a:off x="2448400" y="4428169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687385-6857-4771-8C57-71801E3B7A28}"/>
              </a:ext>
            </a:extLst>
          </p:cNvPr>
          <p:cNvSpPr/>
          <p:nvPr/>
        </p:nvSpPr>
        <p:spPr>
          <a:xfrm>
            <a:off x="2448399" y="5216445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B981149-72E2-4AC2-A182-FBF6E994D033}"/>
              </a:ext>
            </a:extLst>
          </p:cNvPr>
          <p:cNvSpPr/>
          <p:nvPr/>
        </p:nvSpPr>
        <p:spPr>
          <a:xfrm>
            <a:off x="3331268" y="5945158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33BB84-A420-4399-9667-ED49779A0FA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376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FAC6B85-341C-4F9B-94BE-8F21D8C47E01}"/>
                  </a:ext>
                </a:extLst>
              </p:cNvPr>
              <p:cNvSpPr/>
              <p:nvPr/>
            </p:nvSpPr>
            <p:spPr>
              <a:xfrm>
                <a:off x="380595" y="1122749"/>
                <a:ext cx="13003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FAC6B85-341C-4F9B-94BE-8F21D8C47E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122749"/>
                <a:ext cx="130035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6CABA4C-44B7-4A9D-A6E8-99E7F09044A8}"/>
              </a:ext>
            </a:extLst>
          </p:cNvPr>
          <p:cNvSpPr txBox="1"/>
          <p:nvPr/>
        </p:nvSpPr>
        <p:spPr>
          <a:xfrm>
            <a:off x="2806261" y="1129897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EE24558-22F9-4D8C-BAEA-95D4EBC2BF14}"/>
                  </a:ext>
                </a:extLst>
              </p:cNvPr>
              <p:cNvSpPr/>
              <p:nvPr/>
            </p:nvSpPr>
            <p:spPr>
              <a:xfrm>
                <a:off x="380595" y="2115976"/>
                <a:ext cx="15022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EE24558-22F9-4D8C-BAEA-95D4EBC2BF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115976"/>
                <a:ext cx="150220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7AA4434A-B988-4BEE-9C30-246E08D4AC8C}"/>
              </a:ext>
            </a:extLst>
          </p:cNvPr>
          <p:cNvSpPr txBox="1"/>
          <p:nvPr/>
        </p:nvSpPr>
        <p:spPr>
          <a:xfrm>
            <a:off x="2806261" y="2123124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36D8F-555C-446B-A9FD-A7A3525DBCDB}"/>
                  </a:ext>
                </a:extLst>
              </p:cNvPr>
              <p:cNvSpPr/>
              <p:nvPr/>
            </p:nvSpPr>
            <p:spPr>
              <a:xfrm>
                <a:off x="380595" y="3109203"/>
                <a:ext cx="15022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36D8F-555C-446B-A9FD-A7A3525DBC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3109203"/>
                <a:ext cx="150220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7853680-A8E2-436F-B38E-71031A61BA86}"/>
              </a:ext>
            </a:extLst>
          </p:cNvPr>
          <p:cNvSpPr txBox="1"/>
          <p:nvPr/>
        </p:nvSpPr>
        <p:spPr>
          <a:xfrm>
            <a:off x="2806261" y="3116351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DA32446-E3D4-4E73-9167-15A388A0FFC1}"/>
                  </a:ext>
                </a:extLst>
              </p:cNvPr>
              <p:cNvSpPr/>
              <p:nvPr/>
            </p:nvSpPr>
            <p:spPr>
              <a:xfrm>
                <a:off x="380595" y="4102430"/>
                <a:ext cx="16693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DA32446-E3D4-4E73-9167-15A388A0FF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4102430"/>
                <a:ext cx="166936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2E493781-E9BF-460D-B29C-2B28FF6E5924}"/>
              </a:ext>
            </a:extLst>
          </p:cNvPr>
          <p:cNvSpPr txBox="1"/>
          <p:nvPr/>
        </p:nvSpPr>
        <p:spPr>
          <a:xfrm>
            <a:off x="2806261" y="4109578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D37266A-9C2B-4762-8AC0-CBC3E7AB1015}"/>
                  </a:ext>
                </a:extLst>
              </p:cNvPr>
              <p:cNvSpPr/>
              <p:nvPr/>
            </p:nvSpPr>
            <p:spPr>
              <a:xfrm>
                <a:off x="380595" y="5095657"/>
                <a:ext cx="18697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D37266A-9C2B-4762-8AC0-CBC3E7AB10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5095657"/>
                <a:ext cx="186974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CE8EC04B-D0FE-4A22-813C-9A164B771650}"/>
              </a:ext>
            </a:extLst>
          </p:cNvPr>
          <p:cNvSpPr txBox="1"/>
          <p:nvPr/>
        </p:nvSpPr>
        <p:spPr>
          <a:xfrm>
            <a:off x="2806261" y="5102805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4ED7E0-FE2D-4ED9-ABBA-DA7A2F84341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7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FAC6B85-341C-4F9B-94BE-8F21D8C47E01}"/>
                  </a:ext>
                </a:extLst>
              </p:cNvPr>
              <p:cNvSpPr/>
              <p:nvPr/>
            </p:nvSpPr>
            <p:spPr>
              <a:xfrm>
                <a:off x="380595" y="1122749"/>
                <a:ext cx="13003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FAC6B85-341C-4F9B-94BE-8F21D8C47E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122749"/>
                <a:ext cx="130035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6CABA4C-44B7-4A9D-A6E8-99E7F09044A8}"/>
              </a:ext>
            </a:extLst>
          </p:cNvPr>
          <p:cNvSpPr txBox="1"/>
          <p:nvPr/>
        </p:nvSpPr>
        <p:spPr>
          <a:xfrm>
            <a:off x="2806261" y="1129897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EE24558-22F9-4D8C-BAEA-95D4EBC2BF14}"/>
                  </a:ext>
                </a:extLst>
              </p:cNvPr>
              <p:cNvSpPr/>
              <p:nvPr/>
            </p:nvSpPr>
            <p:spPr>
              <a:xfrm>
                <a:off x="380595" y="2115976"/>
                <a:ext cx="15022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EE24558-22F9-4D8C-BAEA-95D4EBC2BF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115976"/>
                <a:ext cx="150220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7AA4434A-B988-4BEE-9C30-246E08D4AC8C}"/>
              </a:ext>
            </a:extLst>
          </p:cNvPr>
          <p:cNvSpPr txBox="1"/>
          <p:nvPr/>
        </p:nvSpPr>
        <p:spPr>
          <a:xfrm>
            <a:off x="2806261" y="2123124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36D8F-555C-446B-A9FD-A7A3525DBCDB}"/>
                  </a:ext>
                </a:extLst>
              </p:cNvPr>
              <p:cNvSpPr/>
              <p:nvPr/>
            </p:nvSpPr>
            <p:spPr>
              <a:xfrm>
                <a:off x="380595" y="3109203"/>
                <a:ext cx="15022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36D8F-555C-446B-A9FD-A7A3525DBC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3109203"/>
                <a:ext cx="150220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7853680-A8E2-436F-B38E-71031A61BA86}"/>
              </a:ext>
            </a:extLst>
          </p:cNvPr>
          <p:cNvSpPr txBox="1"/>
          <p:nvPr/>
        </p:nvSpPr>
        <p:spPr>
          <a:xfrm>
            <a:off x="2806261" y="3116351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DA32446-E3D4-4E73-9167-15A388A0FFC1}"/>
                  </a:ext>
                </a:extLst>
              </p:cNvPr>
              <p:cNvSpPr/>
              <p:nvPr/>
            </p:nvSpPr>
            <p:spPr>
              <a:xfrm>
                <a:off x="380595" y="4102430"/>
                <a:ext cx="16693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DA32446-E3D4-4E73-9167-15A388A0FF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4102430"/>
                <a:ext cx="166936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2E493781-E9BF-460D-B29C-2B28FF6E5924}"/>
              </a:ext>
            </a:extLst>
          </p:cNvPr>
          <p:cNvSpPr txBox="1"/>
          <p:nvPr/>
        </p:nvSpPr>
        <p:spPr>
          <a:xfrm>
            <a:off x="2806261" y="4109578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D37266A-9C2B-4762-8AC0-CBC3E7AB1015}"/>
                  </a:ext>
                </a:extLst>
              </p:cNvPr>
              <p:cNvSpPr/>
              <p:nvPr/>
            </p:nvSpPr>
            <p:spPr>
              <a:xfrm>
                <a:off x="380595" y="5095657"/>
                <a:ext cx="18697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D37266A-9C2B-4762-8AC0-CBC3E7AB10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5095657"/>
                <a:ext cx="186974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CE8EC04B-D0FE-4A22-813C-9A164B771650}"/>
              </a:ext>
            </a:extLst>
          </p:cNvPr>
          <p:cNvSpPr txBox="1"/>
          <p:nvPr/>
        </p:nvSpPr>
        <p:spPr>
          <a:xfrm>
            <a:off x="2806261" y="5102805"/>
            <a:ext cx="17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   No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7C7938-1AFB-46CE-80B8-F4A338D80916}"/>
              </a:ext>
            </a:extLst>
          </p:cNvPr>
          <p:cNvSpPr/>
          <p:nvPr/>
        </p:nvSpPr>
        <p:spPr>
          <a:xfrm>
            <a:off x="3878317" y="1052751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FD2467D-E8B2-4542-A187-DFA218802EC4}"/>
              </a:ext>
            </a:extLst>
          </p:cNvPr>
          <p:cNvSpPr/>
          <p:nvPr/>
        </p:nvSpPr>
        <p:spPr>
          <a:xfrm>
            <a:off x="3878316" y="2045978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5F1F28-D6AB-4B06-88AE-54CE16EFA0A0}"/>
              </a:ext>
            </a:extLst>
          </p:cNvPr>
          <p:cNvSpPr/>
          <p:nvPr/>
        </p:nvSpPr>
        <p:spPr>
          <a:xfrm>
            <a:off x="2734912" y="3016468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05B5E4-C62B-40E1-BA57-9930A2994235}"/>
              </a:ext>
            </a:extLst>
          </p:cNvPr>
          <p:cNvSpPr/>
          <p:nvPr/>
        </p:nvSpPr>
        <p:spPr>
          <a:xfrm>
            <a:off x="3878315" y="4009695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31EFBCB-1D0C-416A-AD09-B74CDD8CD5A5}"/>
              </a:ext>
            </a:extLst>
          </p:cNvPr>
          <p:cNvSpPr/>
          <p:nvPr/>
        </p:nvSpPr>
        <p:spPr>
          <a:xfrm>
            <a:off x="2734911" y="4985662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F65A07-C94C-4FAD-AAC3-9C0079C7E97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85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309</Words>
  <Application>Microsoft Office PowerPoint</Application>
  <PresentationFormat>On-screen Show (4:3)</PresentationFormat>
  <Paragraphs>142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Brackets:  Does it factorise? (single)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2018-07-30T08:08:04Z</dcterms:modified>
</cp:coreProperties>
</file>