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97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64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Equivalent Fractions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443690" y="3870057"/>
                <a:ext cx="142930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690" y="3870057"/>
                <a:ext cx="142930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443691" y="4862573"/>
                <a:ext cx="142930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691" y="4862573"/>
                <a:ext cx="1429301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85417"/>
                <a:ext cx="9435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417"/>
                <a:ext cx="943592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1791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1791"/>
                <a:ext cx="1113510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458165"/>
                <a:ext cx="9435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458165"/>
                <a:ext cx="94359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594539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594539"/>
                <a:ext cx="1113510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730913"/>
                <a:ext cx="94359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730913"/>
                <a:ext cx="943592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/>
              <p:nvPr/>
            </p:nvSpPr>
            <p:spPr>
              <a:xfrm>
                <a:off x="459142" y="5867287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867287"/>
                <a:ext cx="1113510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EC2C8D2-90D0-4A99-B566-3DEF69D641BF}"/>
                  </a:ext>
                </a:extLst>
              </p:cNvPr>
              <p:cNvSpPr txBox="1"/>
              <p:nvPr/>
            </p:nvSpPr>
            <p:spPr>
              <a:xfrm>
                <a:off x="5095001" y="185417"/>
                <a:ext cx="117602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4.5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EC2C8D2-90D0-4A99-B566-3DEF69D64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185417"/>
                <a:ext cx="1176028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DE00223-7324-4B90-838F-7984637D464C}"/>
                  </a:ext>
                </a:extLst>
              </p:cNvPr>
              <p:cNvSpPr txBox="1"/>
              <p:nvPr/>
            </p:nvSpPr>
            <p:spPr>
              <a:xfrm>
                <a:off x="5095001" y="1321791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DE00223-7324-4B90-838F-7984637D4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1321791"/>
                <a:ext cx="1113510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61E7F24-3BB4-4F6F-A3DF-9536375ED551}"/>
                  </a:ext>
                </a:extLst>
              </p:cNvPr>
              <p:cNvSpPr txBox="1"/>
              <p:nvPr/>
            </p:nvSpPr>
            <p:spPr>
              <a:xfrm>
                <a:off x="5095001" y="2458165"/>
                <a:ext cx="9435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61E7F24-3BB4-4F6F-A3DF-9536375ED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2458165"/>
                <a:ext cx="943592" cy="693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9BEE40-7BCA-48D7-9055-35CB853C04A6}"/>
                  </a:ext>
                </a:extLst>
              </p:cNvPr>
              <p:cNvSpPr txBox="1"/>
              <p:nvPr/>
            </p:nvSpPr>
            <p:spPr>
              <a:xfrm>
                <a:off x="5095001" y="3594539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9BEE40-7BCA-48D7-9055-35CB853C0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3594539"/>
                <a:ext cx="1113510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A1FE537-9BFB-46A0-836A-AB69E1087046}"/>
                  </a:ext>
                </a:extLst>
              </p:cNvPr>
              <p:cNvSpPr txBox="1"/>
              <p:nvPr/>
            </p:nvSpPr>
            <p:spPr>
              <a:xfrm>
                <a:off x="5095001" y="4730913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A1FE537-9BFB-46A0-836A-AB69E108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4730913"/>
                <a:ext cx="1113510" cy="6938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4EF4C3E-D486-4945-A485-2B5D26EAA9D5}"/>
                  </a:ext>
                </a:extLst>
              </p:cNvPr>
              <p:cNvSpPr txBox="1"/>
              <p:nvPr/>
            </p:nvSpPr>
            <p:spPr>
              <a:xfrm>
                <a:off x="5095001" y="5867287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4EF4C3E-D486-4945-A485-2B5D26EAA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5867287"/>
                <a:ext cx="1113510" cy="6938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4EDC82D-E699-4450-B502-F286F18FA593}"/>
              </a:ext>
            </a:extLst>
          </p:cNvPr>
          <p:cNvSpPr txBox="1"/>
          <p:nvPr/>
        </p:nvSpPr>
        <p:spPr>
          <a:xfrm>
            <a:off x="1985247" y="35735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DACD0-ADC6-43A5-98C9-4C6EC2D5F426}"/>
              </a:ext>
            </a:extLst>
          </p:cNvPr>
          <p:cNvSpPr txBox="1"/>
          <p:nvPr/>
        </p:nvSpPr>
        <p:spPr>
          <a:xfrm>
            <a:off x="3271062" y="20917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92012-BD0D-4071-AF68-36EDA16C7846}"/>
              </a:ext>
            </a:extLst>
          </p:cNvPr>
          <p:cNvSpPr txBox="1"/>
          <p:nvPr/>
        </p:nvSpPr>
        <p:spPr>
          <a:xfrm>
            <a:off x="2003058" y="151113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4A2500-FB93-47C8-95DA-0EDC78D04306}"/>
              </a:ext>
            </a:extLst>
          </p:cNvPr>
          <p:cNvSpPr txBox="1"/>
          <p:nvPr/>
        </p:nvSpPr>
        <p:spPr>
          <a:xfrm>
            <a:off x="3288873" y="136296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B2CB9C-E4B7-4E33-954A-FE61D80CD377}"/>
              </a:ext>
            </a:extLst>
          </p:cNvPr>
          <p:cNvSpPr txBox="1"/>
          <p:nvPr/>
        </p:nvSpPr>
        <p:spPr>
          <a:xfrm>
            <a:off x="2003058" y="2606344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857D3E-B254-4ED1-A15F-E5F1AF631A72}"/>
              </a:ext>
            </a:extLst>
          </p:cNvPr>
          <p:cNvSpPr txBox="1"/>
          <p:nvPr/>
        </p:nvSpPr>
        <p:spPr>
          <a:xfrm>
            <a:off x="3288873" y="2458165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6C265B-DA5A-4634-A375-209AD3F12573}"/>
              </a:ext>
            </a:extLst>
          </p:cNvPr>
          <p:cNvSpPr txBox="1"/>
          <p:nvPr/>
        </p:nvSpPr>
        <p:spPr>
          <a:xfrm>
            <a:off x="1985247" y="3797133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41F64B-5269-4D7F-B4E4-690AA8330344}"/>
              </a:ext>
            </a:extLst>
          </p:cNvPr>
          <p:cNvSpPr txBox="1"/>
          <p:nvPr/>
        </p:nvSpPr>
        <p:spPr>
          <a:xfrm>
            <a:off x="3271062" y="3648954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9F1BB3-9673-4AE7-A686-C4479F304890}"/>
              </a:ext>
            </a:extLst>
          </p:cNvPr>
          <p:cNvSpPr txBox="1"/>
          <p:nvPr/>
        </p:nvSpPr>
        <p:spPr>
          <a:xfrm>
            <a:off x="2003058" y="4876228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D042B8-AA36-4FA3-B2B2-83911970EB04}"/>
              </a:ext>
            </a:extLst>
          </p:cNvPr>
          <p:cNvSpPr txBox="1"/>
          <p:nvPr/>
        </p:nvSpPr>
        <p:spPr>
          <a:xfrm>
            <a:off x="3288873" y="4728049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6D2966-D1B5-49E9-BAE2-9FBA61C83E32}"/>
              </a:ext>
            </a:extLst>
          </p:cNvPr>
          <p:cNvSpPr txBox="1"/>
          <p:nvPr/>
        </p:nvSpPr>
        <p:spPr>
          <a:xfrm>
            <a:off x="1985247" y="596296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D14746-1ECC-486B-882F-29827D93B56A}"/>
              </a:ext>
            </a:extLst>
          </p:cNvPr>
          <p:cNvSpPr txBox="1"/>
          <p:nvPr/>
        </p:nvSpPr>
        <p:spPr>
          <a:xfrm>
            <a:off x="3271062" y="581479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5BDFDB-A416-448B-84EE-E83A51212018}"/>
              </a:ext>
            </a:extLst>
          </p:cNvPr>
          <p:cNvSpPr txBox="1"/>
          <p:nvPr/>
        </p:nvSpPr>
        <p:spPr>
          <a:xfrm>
            <a:off x="6472724" y="38466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786F64-8EF5-4C03-9438-0C110BD392B1}"/>
              </a:ext>
            </a:extLst>
          </p:cNvPr>
          <p:cNvSpPr txBox="1"/>
          <p:nvPr/>
        </p:nvSpPr>
        <p:spPr>
          <a:xfrm>
            <a:off x="7758539" y="23648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717A8F-0B12-4098-A4C6-3C07FECC33D0}"/>
              </a:ext>
            </a:extLst>
          </p:cNvPr>
          <p:cNvSpPr txBox="1"/>
          <p:nvPr/>
        </p:nvSpPr>
        <p:spPr>
          <a:xfrm>
            <a:off x="6490535" y="153844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1B12B2-9BB3-416A-9C29-39F68333FD71}"/>
              </a:ext>
            </a:extLst>
          </p:cNvPr>
          <p:cNvSpPr txBox="1"/>
          <p:nvPr/>
        </p:nvSpPr>
        <p:spPr>
          <a:xfrm>
            <a:off x="7776350" y="139027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A05238-E5AC-4779-9923-33A618540194}"/>
              </a:ext>
            </a:extLst>
          </p:cNvPr>
          <p:cNvSpPr txBox="1"/>
          <p:nvPr/>
        </p:nvSpPr>
        <p:spPr>
          <a:xfrm>
            <a:off x="6490535" y="2633654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CB4871-5D68-46B0-A453-6198E70EEA87}"/>
              </a:ext>
            </a:extLst>
          </p:cNvPr>
          <p:cNvSpPr txBox="1"/>
          <p:nvPr/>
        </p:nvSpPr>
        <p:spPr>
          <a:xfrm>
            <a:off x="7776350" y="2485475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B378D5-E380-4515-8BEC-5010EE19850E}"/>
              </a:ext>
            </a:extLst>
          </p:cNvPr>
          <p:cNvSpPr txBox="1"/>
          <p:nvPr/>
        </p:nvSpPr>
        <p:spPr>
          <a:xfrm>
            <a:off x="6472724" y="3824443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B69726-68F3-4C40-8F59-2964FEE981A4}"/>
              </a:ext>
            </a:extLst>
          </p:cNvPr>
          <p:cNvSpPr txBox="1"/>
          <p:nvPr/>
        </p:nvSpPr>
        <p:spPr>
          <a:xfrm>
            <a:off x="7758539" y="3676264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13CEAF-43CE-431B-88DA-17D257C56964}"/>
              </a:ext>
            </a:extLst>
          </p:cNvPr>
          <p:cNvSpPr txBox="1"/>
          <p:nvPr/>
        </p:nvSpPr>
        <p:spPr>
          <a:xfrm>
            <a:off x="6490535" y="4903538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2273D2C-D8D6-4634-8207-58DC6F9CB9AD}"/>
              </a:ext>
            </a:extLst>
          </p:cNvPr>
          <p:cNvSpPr txBox="1"/>
          <p:nvPr/>
        </p:nvSpPr>
        <p:spPr>
          <a:xfrm>
            <a:off x="7776350" y="4755359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512311-3621-402A-8C5B-9695C6A43A41}"/>
              </a:ext>
            </a:extLst>
          </p:cNvPr>
          <p:cNvSpPr txBox="1"/>
          <p:nvPr/>
        </p:nvSpPr>
        <p:spPr>
          <a:xfrm>
            <a:off x="6472724" y="599027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6C51BD-D7D2-4B8E-AEC5-F707A2C9D474}"/>
              </a:ext>
            </a:extLst>
          </p:cNvPr>
          <p:cNvSpPr txBox="1"/>
          <p:nvPr/>
        </p:nvSpPr>
        <p:spPr>
          <a:xfrm>
            <a:off x="7758539" y="584210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2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85417"/>
                <a:ext cx="9435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417"/>
                <a:ext cx="943592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1791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1791"/>
                <a:ext cx="1113510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458165"/>
                <a:ext cx="9435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458165"/>
                <a:ext cx="94359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594539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594539"/>
                <a:ext cx="1113510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730913"/>
                <a:ext cx="94359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730913"/>
                <a:ext cx="943592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/>
              <p:nvPr/>
            </p:nvSpPr>
            <p:spPr>
              <a:xfrm>
                <a:off x="459142" y="5867287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867287"/>
                <a:ext cx="1113510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EC2C8D2-90D0-4A99-B566-3DEF69D641BF}"/>
                  </a:ext>
                </a:extLst>
              </p:cNvPr>
              <p:cNvSpPr txBox="1"/>
              <p:nvPr/>
            </p:nvSpPr>
            <p:spPr>
              <a:xfrm>
                <a:off x="5095001" y="185417"/>
                <a:ext cx="117602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4.5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EC2C8D2-90D0-4A99-B566-3DEF69D64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185417"/>
                <a:ext cx="1176028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DE00223-7324-4B90-838F-7984637D464C}"/>
                  </a:ext>
                </a:extLst>
              </p:cNvPr>
              <p:cNvSpPr txBox="1"/>
              <p:nvPr/>
            </p:nvSpPr>
            <p:spPr>
              <a:xfrm>
                <a:off x="5095001" y="1321791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DE00223-7324-4B90-838F-7984637D4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1321791"/>
                <a:ext cx="1113510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61E7F24-3BB4-4F6F-A3DF-9536375ED551}"/>
                  </a:ext>
                </a:extLst>
              </p:cNvPr>
              <p:cNvSpPr txBox="1"/>
              <p:nvPr/>
            </p:nvSpPr>
            <p:spPr>
              <a:xfrm>
                <a:off x="5095001" y="2458165"/>
                <a:ext cx="9435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61E7F24-3BB4-4F6F-A3DF-9536375ED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2458165"/>
                <a:ext cx="943592" cy="693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9BEE40-7BCA-48D7-9055-35CB853C04A6}"/>
                  </a:ext>
                </a:extLst>
              </p:cNvPr>
              <p:cNvSpPr txBox="1"/>
              <p:nvPr/>
            </p:nvSpPr>
            <p:spPr>
              <a:xfrm>
                <a:off x="5095001" y="3594539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9BEE40-7BCA-48D7-9055-35CB853C0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3594539"/>
                <a:ext cx="1113510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A1FE537-9BFB-46A0-836A-AB69E1087046}"/>
                  </a:ext>
                </a:extLst>
              </p:cNvPr>
              <p:cNvSpPr txBox="1"/>
              <p:nvPr/>
            </p:nvSpPr>
            <p:spPr>
              <a:xfrm>
                <a:off x="5095001" y="4730913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A1FE537-9BFB-46A0-836A-AB69E108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4730913"/>
                <a:ext cx="1113510" cy="6938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4EF4C3E-D486-4945-A485-2B5D26EAA9D5}"/>
                  </a:ext>
                </a:extLst>
              </p:cNvPr>
              <p:cNvSpPr txBox="1"/>
              <p:nvPr/>
            </p:nvSpPr>
            <p:spPr>
              <a:xfrm>
                <a:off x="5095001" y="5867287"/>
                <a:ext cx="111351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4EF4C3E-D486-4945-A485-2B5D26EAA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001" y="5867287"/>
                <a:ext cx="1113510" cy="6938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4EDC82D-E699-4450-B502-F286F18FA593}"/>
              </a:ext>
            </a:extLst>
          </p:cNvPr>
          <p:cNvSpPr txBox="1"/>
          <p:nvPr/>
        </p:nvSpPr>
        <p:spPr>
          <a:xfrm>
            <a:off x="1985247" y="35735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DACD0-ADC6-43A5-98C9-4C6EC2D5F426}"/>
              </a:ext>
            </a:extLst>
          </p:cNvPr>
          <p:cNvSpPr txBox="1"/>
          <p:nvPr/>
        </p:nvSpPr>
        <p:spPr>
          <a:xfrm>
            <a:off x="3271062" y="20917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92012-BD0D-4071-AF68-36EDA16C7846}"/>
              </a:ext>
            </a:extLst>
          </p:cNvPr>
          <p:cNvSpPr txBox="1"/>
          <p:nvPr/>
        </p:nvSpPr>
        <p:spPr>
          <a:xfrm>
            <a:off x="2003058" y="151113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4A2500-FB93-47C8-95DA-0EDC78D04306}"/>
              </a:ext>
            </a:extLst>
          </p:cNvPr>
          <p:cNvSpPr txBox="1"/>
          <p:nvPr/>
        </p:nvSpPr>
        <p:spPr>
          <a:xfrm>
            <a:off x="3288873" y="136296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B2CB9C-E4B7-4E33-954A-FE61D80CD377}"/>
              </a:ext>
            </a:extLst>
          </p:cNvPr>
          <p:cNvSpPr txBox="1"/>
          <p:nvPr/>
        </p:nvSpPr>
        <p:spPr>
          <a:xfrm>
            <a:off x="2003058" y="2606344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857D3E-B254-4ED1-A15F-E5F1AF631A72}"/>
              </a:ext>
            </a:extLst>
          </p:cNvPr>
          <p:cNvSpPr txBox="1"/>
          <p:nvPr/>
        </p:nvSpPr>
        <p:spPr>
          <a:xfrm>
            <a:off x="3288873" y="2458165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6C265B-DA5A-4634-A375-209AD3F12573}"/>
              </a:ext>
            </a:extLst>
          </p:cNvPr>
          <p:cNvSpPr txBox="1"/>
          <p:nvPr/>
        </p:nvSpPr>
        <p:spPr>
          <a:xfrm>
            <a:off x="1985247" y="3797133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41F64B-5269-4D7F-B4E4-690AA8330344}"/>
              </a:ext>
            </a:extLst>
          </p:cNvPr>
          <p:cNvSpPr txBox="1"/>
          <p:nvPr/>
        </p:nvSpPr>
        <p:spPr>
          <a:xfrm>
            <a:off x="3271062" y="3648954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9F1BB3-9673-4AE7-A686-C4479F304890}"/>
              </a:ext>
            </a:extLst>
          </p:cNvPr>
          <p:cNvSpPr txBox="1"/>
          <p:nvPr/>
        </p:nvSpPr>
        <p:spPr>
          <a:xfrm>
            <a:off x="2003058" y="4876228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D042B8-AA36-4FA3-B2B2-83911970EB04}"/>
              </a:ext>
            </a:extLst>
          </p:cNvPr>
          <p:cNvSpPr txBox="1"/>
          <p:nvPr/>
        </p:nvSpPr>
        <p:spPr>
          <a:xfrm>
            <a:off x="3288873" y="4728049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6D2966-D1B5-49E9-BAE2-9FBA61C83E32}"/>
              </a:ext>
            </a:extLst>
          </p:cNvPr>
          <p:cNvSpPr txBox="1"/>
          <p:nvPr/>
        </p:nvSpPr>
        <p:spPr>
          <a:xfrm>
            <a:off x="1985247" y="596296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D14746-1ECC-486B-882F-29827D93B56A}"/>
              </a:ext>
            </a:extLst>
          </p:cNvPr>
          <p:cNvSpPr txBox="1"/>
          <p:nvPr/>
        </p:nvSpPr>
        <p:spPr>
          <a:xfrm>
            <a:off x="3271062" y="581479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5BDFDB-A416-448B-84EE-E83A51212018}"/>
              </a:ext>
            </a:extLst>
          </p:cNvPr>
          <p:cNvSpPr txBox="1"/>
          <p:nvPr/>
        </p:nvSpPr>
        <p:spPr>
          <a:xfrm>
            <a:off x="6472724" y="38466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786F64-8EF5-4C03-9438-0C110BD392B1}"/>
              </a:ext>
            </a:extLst>
          </p:cNvPr>
          <p:cNvSpPr txBox="1"/>
          <p:nvPr/>
        </p:nvSpPr>
        <p:spPr>
          <a:xfrm>
            <a:off x="7758539" y="23648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717A8F-0B12-4098-A4C6-3C07FECC33D0}"/>
              </a:ext>
            </a:extLst>
          </p:cNvPr>
          <p:cNvSpPr txBox="1"/>
          <p:nvPr/>
        </p:nvSpPr>
        <p:spPr>
          <a:xfrm>
            <a:off x="6490535" y="153844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1B12B2-9BB3-416A-9C29-39F68333FD71}"/>
              </a:ext>
            </a:extLst>
          </p:cNvPr>
          <p:cNvSpPr txBox="1"/>
          <p:nvPr/>
        </p:nvSpPr>
        <p:spPr>
          <a:xfrm>
            <a:off x="7776350" y="139027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A05238-E5AC-4779-9923-33A618540194}"/>
              </a:ext>
            </a:extLst>
          </p:cNvPr>
          <p:cNvSpPr txBox="1"/>
          <p:nvPr/>
        </p:nvSpPr>
        <p:spPr>
          <a:xfrm>
            <a:off x="6490535" y="2633654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CB4871-5D68-46B0-A453-6198E70EEA87}"/>
              </a:ext>
            </a:extLst>
          </p:cNvPr>
          <p:cNvSpPr txBox="1"/>
          <p:nvPr/>
        </p:nvSpPr>
        <p:spPr>
          <a:xfrm>
            <a:off x="7776350" y="2485475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B378D5-E380-4515-8BEC-5010EE19850E}"/>
              </a:ext>
            </a:extLst>
          </p:cNvPr>
          <p:cNvSpPr txBox="1"/>
          <p:nvPr/>
        </p:nvSpPr>
        <p:spPr>
          <a:xfrm>
            <a:off x="6472724" y="3824443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B69726-68F3-4C40-8F59-2964FEE981A4}"/>
              </a:ext>
            </a:extLst>
          </p:cNvPr>
          <p:cNvSpPr txBox="1"/>
          <p:nvPr/>
        </p:nvSpPr>
        <p:spPr>
          <a:xfrm>
            <a:off x="7758539" y="3676264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13CEAF-43CE-431B-88DA-17D257C56964}"/>
              </a:ext>
            </a:extLst>
          </p:cNvPr>
          <p:cNvSpPr txBox="1"/>
          <p:nvPr/>
        </p:nvSpPr>
        <p:spPr>
          <a:xfrm>
            <a:off x="6490535" y="4903538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2273D2C-D8D6-4634-8207-58DC6F9CB9AD}"/>
              </a:ext>
            </a:extLst>
          </p:cNvPr>
          <p:cNvSpPr txBox="1"/>
          <p:nvPr/>
        </p:nvSpPr>
        <p:spPr>
          <a:xfrm>
            <a:off x="7776350" y="4755359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512311-3621-402A-8C5B-9695C6A43A41}"/>
              </a:ext>
            </a:extLst>
          </p:cNvPr>
          <p:cNvSpPr txBox="1"/>
          <p:nvPr/>
        </p:nvSpPr>
        <p:spPr>
          <a:xfrm>
            <a:off x="6472724" y="5990279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6C51BD-D7D2-4B8E-AEC5-F707A2C9D474}"/>
              </a:ext>
            </a:extLst>
          </p:cNvPr>
          <p:cNvSpPr txBox="1"/>
          <p:nvPr/>
        </p:nvSpPr>
        <p:spPr>
          <a:xfrm>
            <a:off x="7758539" y="5842100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2D737FF-BD0E-4DB2-B5AB-656FCD3728D4}"/>
              </a:ext>
            </a:extLst>
          </p:cNvPr>
          <p:cNvSpPr/>
          <p:nvPr/>
        </p:nvSpPr>
        <p:spPr>
          <a:xfrm>
            <a:off x="3226918" y="156797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DB3DC53-93F9-4F46-86D5-F50294DCAC34}"/>
              </a:ext>
            </a:extLst>
          </p:cNvPr>
          <p:cNvSpPr/>
          <p:nvPr/>
        </p:nvSpPr>
        <p:spPr>
          <a:xfrm>
            <a:off x="3247435" y="1295914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916CC11-FDEF-41D7-8849-B56F189FE397}"/>
              </a:ext>
            </a:extLst>
          </p:cNvPr>
          <p:cNvSpPr/>
          <p:nvPr/>
        </p:nvSpPr>
        <p:spPr>
          <a:xfrm>
            <a:off x="3259158" y="2405789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976035D-61E1-4EE9-BF19-7D4A9F4D4C3A}"/>
              </a:ext>
            </a:extLst>
          </p:cNvPr>
          <p:cNvSpPr/>
          <p:nvPr/>
        </p:nvSpPr>
        <p:spPr>
          <a:xfrm>
            <a:off x="3188187" y="3586898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A69F0E0-67D2-42B9-B3E9-D80B345B4BE3}"/>
              </a:ext>
            </a:extLst>
          </p:cNvPr>
          <p:cNvSpPr/>
          <p:nvPr/>
        </p:nvSpPr>
        <p:spPr>
          <a:xfrm>
            <a:off x="3247435" y="4696773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4E61211-553E-4475-98EF-A09C2E739C6A}"/>
              </a:ext>
            </a:extLst>
          </p:cNvPr>
          <p:cNvSpPr/>
          <p:nvPr/>
        </p:nvSpPr>
        <p:spPr>
          <a:xfrm>
            <a:off x="1911040" y="5725424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8DC0B11-1533-4A9F-8EC6-4E9ECB6BA39B}"/>
              </a:ext>
            </a:extLst>
          </p:cNvPr>
          <p:cNvSpPr/>
          <p:nvPr/>
        </p:nvSpPr>
        <p:spPr>
          <a:xfrm>
            <a:off x="7675664" y="217987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7FF9D9-8AC3-4313-9D51-DA165F71F1B2}"/>
              </a:ext>
            </a:extLst>
          </p:cNvPr>
          <p:cNvSpPr/>
          <p:nvPr/>
        </p:nvSpPr>
        <p:spPr>
          <a:xfrm>
            <a:off x="6431286" y="1297067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CBF9DFF-C50F-4D00-9DEA-531E1F4304B4}"/>
              </a:ext>
            </a:extLst>
          </p:cNvPr>
          <p:cNvSpPr/>
          <p:nvPr/>
        </p:nvSpPr>
        <p:spPr>
          <a:xfrm>
            <a:off x="6389849" y="2391857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1166EDA-C3F0-47B7-8D4A-D025600C4541}"/>
              </a:ext>
            </a:extLst>
          </p:cNvPr>
          <p:cNvSpPr/>
          <p:nvPr/>
        </p:nvSpPr>
        <p:spPr>
          <a:xfrm>
            <a:off x="6407660" y="3559588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8BD3DF3-FCB0-4ECF-927E-71C62143728D}"/>
              </a:ext>
            </a:extLst>
          </p:cNvPr>
          <p:cNvSpPr/>
          <p:nvPr/>
        </p:nvSpPr>
        <p:spPr>
          <a:xfrm>
            <a:off x="6423686" y="4699684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7898414-6A88-4DB5-87E0-197F2EF58CFE}"/>
              </a:ext>
            </a:extLst>
          </p:cNvPr>
          <p:cNvSpPr/>
          <p:nvPr/>
        </p:nvSpPr>
        <p:spPr>
          <a:xfrm>
            <a:off x="7734912" y="5780731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BE37CD7-E59C-41CB-8CCE-D82B74B760D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6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951583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951583"/>
                <a:ext cx="1417055" cy="701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0C90BC-0DFF-450E-8013-6553FB5811C2}"/>
                  </a:ext>
                </a:extLst>
              </p:cNvPr>
              <p:cNvSpPr txBox="1"/>
              <p:nvPr/>
            </p:nvSpPr>
            <p:spPr>
              <a:xfrm>
                <a:off x="538250" y="2186528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0C90BC-0DFF-450E-8013-6553FB581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186528"/>
                <a:ext cx="1417055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957EE7-BDE9-4A97-BD00-D6E0C2FC769E}"/>
                  </a:ext>
                </a:extLst>
              </p:cNvPr>
              <p:cNvSpPr txBox="1"/>
              <p:nvPr/>
            </p:nvSpPr>
            <p:spPr>
              <a:xfrm>
                <a:off x="538249" y="3421473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957EE7-BDE9-4A97-BD00-D6E0C2FC7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3421473"/>
                <a:ext cx="1417055" cy="701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CF5C40-7B9F-4DF1-A813-E5E3BFC8B6BA}"/>
                  </a:ext>
                </a:extLst>
              </p:cNvPr>
              <p:cNvSpPr txBox="1"/>
              <p:nvPr/>
            </p:nvSpPr>
            <p:spPr>
              <a:xfrm>
                <a:off x="538248" y="4656418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CF5C40-7B9F-4DF1-A813-E5E3BFC8B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8" y="4656418"/>
                <a:ext cx="1417055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AFFF18-33D8-4B92-BBF1-18CE0E69BEB6}"/>
                  </a:ext>
                </a:extLst>
              </p:cNvPr>
              <p:cNvSpPr txBox="1"/>
              <p:nvPr/>
            </p:nvSpPr>
            <p:spPr>
              <a:xfrm>
                <a:off x="538247" y="5807300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AFFF18-33D8-4B92-BBF1-18CE0E69B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7" y="5807300"/>
                <a:ext cx="1417055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854AA05-DB78-436B-B539-327180241EEB}"/>
              </a:ext>
            </a:extLst>
          </p:cNvPr>
          <p:cNvSpPr txBox="1"/>
          <p:nvPr/>
        </p:nvSpPr>
        <p:spPr>
          <a:xfrm>
            <a:off x="2698171" y="109976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6FAA3-DBF0-41C1-8E78-A3A026AE9478}"/>
              </a:ext>
            </a:extLst>
          </p:cNvPr>
          <p:cNvSpPr txBox="1"/>
          <p:nvPr/>
        </p:nvSpPr>
        <p:spPr>
          <a:xfrm>
            <a:off x="3983986" y="95158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C629D0-F3C4-4461-9FF6-DB25EF09442E}"/>
              </a:ext>
            </a:extLst>
          </p:cNvPr>
          <p:cNvSpPr txBox="1"/>
          <p:nvPr/>
        </p:nvSpPr>
        <p:spPr>
          <a:xfrm>
            <a:off x="2698171" y="240760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D5016C-019D-4204-99EC-2D0E10AE957D}"/>
              </a:ext>
            </a:extLst>
          </p:cNvPr>
          <p:cNvSpPr txBox="1"/>
          <p:nvPr/>
        </p:nvSpPr>
        <p:spPr>
          <a:xfrm>
            <a:off x="3983986" y="225942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70FABE-AFE2-4318-84C8-55EE2383C054}"/>
              </a:ext>
            </a:extLst>
          </p:cNvPr>
          <p:cNvSpPr txBox="1"/>
          <p:nvPr/>
        </p:nvSpPr>
        <p:spPr>
          <a:xfrm>
            <a:off x="2698171" y="3669275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88C422-9B56-4BA6-850F-27547F65DFDE}"/>
              </a:ext>
            </a:extLst>
          </p:cNvPr>
          <p:cNvSpPr txBox="1"/>
          <p:nvPr/>
        </p:nvSpPr>
        <p:spPr>
          <a:xfrm>
            <a:off x="3983986" y="3521096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26ABDC-FECC-4920-A827-6A6DAC7D8997}"/>
              </a:ext>
            </a:extLst>
          </p:cNvPr>
          <p:cNvSpPr txBox="1"/>
          <p:nvPr/>
        </p:nvSpPr>
        <p:spPr>
          <a:xfrm>
            <a:off x="2698171" y="4940743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D55E1E-CF88-44B4-83F9-0EFF89B40537}"/>
              </a:ext>
            </a:extLst>
          </p:cNvPr>
          <p:cNvSpPr txBox="1"/>
          <p:nvPr/>
        </p:nvSpPr>
        <p:spPr>
          <a:xfrm>
            <a:off x="3983986" y="4792564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469C5E-A717-4496-898D-50DD975FD460}"/>
              </a:ext>
            </a:extLst>
          </p:cNvPr>
          <p:cNvSpPr txBox="1"/>
          <p:nvPr/>
        </p:nvSpPr>
        <p:spPr>
          <a:xfrm>
            <a:off x="2698171" y="6010494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3CA9FA-4F8C-46CB-B37B-0636CE5A9173}"/>
              </a:ext>
            </a:extLst>
          </p:cNvPr>
          <p:cNvSpPr txBox="1"/>
          <p:nvPr/>
        </p:nvSpPr>
        <p:spPr>
          <a:xfrm>
            <a:off x="3983986" y="5862315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E9E823-F996-4B93-8EDA-336ED53A830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74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951583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951583"/>
                <a:ext cx="1417055" cy="701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0C90BC-0DFF-450E-8013-6553FB5811C2}"/>
                  </a:ext>
                </a:extLst>
              </p:cNvPr>
              <p:cNvSpPr txBox="1"/>
              <p:nvPr/>
            </p:nvSpPr>
            <p:spPr>
              <a:xfrm>
                <a:off x="538250" y="2186528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0C90BC-0DFF-450E-8013-6553FB581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186528"/>
                <a:ext cx="1417055" cy="701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957EE7-BDE9-4A97-BD00-D6E0C2FC769E}"/>
                  </a:ext>
                </a:extLst>
              </p:cNvPr>
              <p:cNvSpPr txBox="1"/>
              <p:nvPr/>
            </p:nvSpPr>
            <p:spPr>
              <a:xfrm>
                <a:off x="538249" y="3421473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957EE7-BDE9-4A97-BD00-D6E0C2FC7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3421473"/>
                <a:ext cx="1417055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CF5C40-7B9F-4DF1-A813-E5E3BFC8B6BA}"/>
                  </a:ext>
                </a:extLst>
              </p:cNvPr>
              <p:cNvSpPr txBox="1"/>
              <p:nvPr/>
            </p:nvSpPr>
            <p:spPr>
              <a:xfrm>
                <a:off x="538248" y="4656418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CF5C40-7B9F-4DF1-A813-E5E3BFC8B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8" y="4656418"/>
                <a:ext cx="1417055" cy="701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AFFF18-33D8-4B92-BBF1-18CE0E69BEB6}"/>
                  </a:ext>
                </a:extLst>
              </p:cNvPr>
              <p:cNvSpPr txBox="1"/>
              <p:nvPr/>
            </p:nvSpPr>
            <p:spPr>
              <a:xfrm>
                <a:off x="538247" y="5807300"/>
                <a:ext cx="1417055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AFFF18-33D8-4B92-BBF1-18CE0E69B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7" y="5807300"/>
                <a:ext cx="1417055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854AA05-DB78-436B-B539-327180241EEB}"/>
              </a:ext>
            </a:extLst>
          </p:cNvPr>
          <p:cNvSpPr txBox="1"/>
          <p:nvPr/>
        </p:nvSpPr>
        <p:spPr>
          <a:xfrm>
            <a:off x="2698171" y="109976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6FAA3-DBF0-41C1-8E78-A3A026AE9478}"/>
              </a:ext>
            </a:extLst>
          </p:cNvPr>
          <p:cNvSpPr txBox="1"/>
          <p:nvPr/>
        </p:nvSpPr>
        <p:spPr>
          <a:xfrm>
            <a:off x="3983986" y="95158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C629D0-F3C4-4461-9FF6-DB25EF09442E}"/>
              </a:ext>
            </a:extLst>
          </p:cNvPr>
          <p:cNvSpPr txBox="1"/>
          <p:nvPr/>
        </p:nvSpPr>
        <p:spPr>
          <a:xfrm>
            <a:off x="2698171" y="2407602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D5016C-019D-4204-99EC-2D0E10AE957D}"/>
              </a:ext>
            </a:extLst>
          </p:cNvPr>
          <p:cNvSpPr txBox="1"/>
          <p:nvPr/>
        </p:nvSpPr>
        <p:spPr>
          <a:xfrm>
            <a:off x="3983986" y="2259423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70FABE-AFE2-4318-84C8-55EE2383C054}"/>
              </a:ext>
            </a:extLst>
          </p:cNvPr>
          <p:cNvSpPr txBox="1"/>
          <p:nvPr/>
        </p:nvSpPr>
        <p:spPr>
          <a:xfrm>
            <a:off x="2698171" y="3669275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88C422-9B56-4BA6-850F-27547F65DFDE}"/>
              </a:ext>
            </a:extLst>
          </p:cNvPr>
          <p:cNvSpPr txBox="1"/>
          <p:nvPr/>
        </p:nvSpPr>
        <p:spPr>
          <a:xfrm>
            <a:off x="3983986" y="3521096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26ABDC-FECC-4920-A827-6A6DAC7D8997}"/>
              </a:ext>
            </a:extLst>
          </p:cNvPr>
          <p:cNvSpPr txBox="1"/>
          <p:nvPr/>
        </p:nvSpPr>
        <p:spPr>
          <a:xfrm>
            <a:off x="2698171" y="4940743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D55E1E-CF88-44B4-83F9-0EFF89B40537}"/>
              </a:ext>
            </a:extLst>
          </p:cNvPr>
          <p:cNvSpPr txBox="1"/>
          <p:nvPr/>
        </p:nvSpPr>
        <p:spPr>
          <a:xfrm>
            <a:off x="3983986" y="4792564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469C5E-A717-4496-898D-50DD975FD460}"/>
              </a:ext>
            </a:extLst>
          </p:cNvPr>
          <p:cNvSpPr txBox="1"/>
          <p:nvPr/>
        </p:nvSpPr>
        <p:spPr>
          <a:xfrm>
            <a:off x="2698171" y="6010494"/>
            <a:ext cx="117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3CA9FA-4F8C-46CB-B37B-0636CE5A9173}"/>
              </a:ext>
            </a:extLst>
          </p:cNvPr>
          <p:cNvSpPr txBox="1"/>
          <p:nvPr/>
        </p:nvSpPr>
        <p:spPr>
          <a:xfrm>
            <a:off x="3983986" y="5862315"/>
            <a:ext cx="117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803FE5-6291-4D96-AB37-4B0752A5DD42}"/>
              </a:ext>
            </a:extLst>
          </p:cNvPr>
          <p:cNvSpPr/>
          <p:nvPr/>
        </p:nvSpPr>
        <p:spPr>
          <a:xfrm>
            <a:off x="3942548" y="951583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CCF464D-ED51-4BFB-A88F-88198CA118ED}"/>
              </a:ext>
            </a:extLst>
          </p:cNvPr>
          <p:cNvSpPr/>
          <p:nvPr/>
        </p:nvSpPr>
        <p:spPr>
          <a:xfrm>
            <a:off x="2656733" y="2143794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BCC7311-805C-4639-A744-10C9ECF4E842}"/>
              </a:ext>
            </a:extLst>
          </p:cNvPr>
          <p:cNvSpPr/>
          <p:nvPr/>
        </p:nvSpPr>
        <p:spPr>
          <a:xfrm>
            <a:off x="2588383" y="3409134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2583B70-137B-4D71-9C84-4E4AAEE427CD}"/>
              </a:ext>
            </a:extLst>
          </p:cNvPr>
          <p:cNvSpPr/>
          <p:nvPr/>
        </p:nvSpPr>
        <p:spPr>
          <a:xfrm>
            <a:off x="3915635" y="4782769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CED5F8A-7225-49FE-AFCE-B39EF3D48595}"/>
              </a:ext>
            </a:extLst>
          </p:cNvPr>
          <p:cNvSpPr/>
          <p:nvPr/>
        </p:nvSpPr>
        <p:spPr>
          <a:xfrm>
            <a:off x="2588383" y="5772949"/>
            <a:ext cx="1258902" cy="8250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7DC40A-3671-421D-A298-0817F951DEC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246</Words>
  <Application>Microsoft Office PowerPoint</Application>
  <PresentationFormat>On-screen Show (4:3)</PresentationFormat>
  <Paragraphs>151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Equivalent Fractions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2018-07-27T09:11:07Z</dcterms:modified>
</cp:coreProperties>
</file>