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92" r:id="rId2"/>
    <p:sldId id="293" r:id="rId3"/>
    <p:sldId id="294" r:id="rId4"/>
    <p:sldId id="296" r:id="rId5"/>
    <p:sldId id="29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362" autoAdjust="0"/>
  </p:normalViewPr>
  <p:slideViewPr>
    <p:cSldViewPr snapToGrid="0">
      <p:cViewPr varScale="1">
        <p:scale>
          <a:sx n="74" d="100"/>
          <a:sy n="74" d="100"/>
        </p:scale>
        <p:origin x="174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6474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1539" y="129567"/>
            <a:ext cx="6182139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Ratio: 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Equivalent ratio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C85D2DF-C609-4143-8DDC-2A4F71714AEA}"/>
              </a:ext>
            </a:extLst>
          </p:cNvPr>
          <p:cNvSpPr txBox="1">
            <a:spLocks/>
          </p:cNvSpPr>
          <p:nvPr/>
        </p:nvSpPr>
        <p:spPr>
          <a:xfrm>
            <a:off x="588257" y="6150216"/>
            <a:ext cx="7967485" cy="55415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For more videos visit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mrbartonmaths.com/videos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0FB4CB4-7850-4A3E-8AE7-4E36579859BD}"/>
                  </a:ext>
                </a:extLst>
              </p:cNvPr>
              <p:cNvSpPr txBox="1"/>
              <p:nvPr/>
            </p:nvSpPr>
            <p:spPr>
              <a:xfrm>
                <a:off x="3429923" y="4097723"/>
                <a:ext cx="228415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6 :15 =15 :6</m:t>
                      </m:r>
                      <m:r>
                        <a:rPr lang="en-GB" sz="2400" b="0" i="0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?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0FB4CB4-7850-4A3E-8AE7-4E3657985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923" y="4097723"/>
                <a:ext cx="2284151" cy="369332"/>
              </a:xfrm>
              <a:prstGeom prst="rect">
                <a:avLst/>
              </a:prstGeom>
              <a:blipFill>
                <a:blip r:embed="rId3"/>
                <a:stretch>
                  <a:fillRect l="-2941" r="-2941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BD7C4F7-40D6-413A-946C-F9E5955A4B12}"/>
                  </a:ext>
                </a:extLst>
              </p:cNvPr>
              <p:cNvSpPr txBox="1"/>
              <p:nvPr/>
            </p:nvSpPr>
            <p:spPr>
              <a:xfrm>
                <a:off x="3423157" y="4767348"/>
                <a:ext cx="23514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6 :15 = 7 :16</m:t>
                      </m:r>
                      <m:r>
                        <a:rPr lang="en-GB" sz="2400" b="0" i="0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?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BD7C4F7-40D6-413A-946C-F9E5955A4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157" y="4767348"/>
                <a:ext cx="2351478" cy="369332"/>
              </a:xfrm>
              <a:prstGeom prst="rect">
                <a:avLst/>
              </a:prstGeom>
              <a:blipFill>
                <a:blip r:embed="rId4"/>
                <a:stretch>
                  <a:fillRect l="-2857" r="-2857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6B83073F-54EB-4BAA-B9A1-177FE7B3603C}"/>
              </a:ext>
            </a:extLst>
          </p:cNvPr>
          <p:cNvGrpSpPr/>
          <p:nvPr/>
        </p:nvGrpSpPr>
        <p:grpSpPr>
          <a:xfrm>
            <a:off x="1298986" y="2115487"/>
            <a:ext cx="6546029" cy="393460"/>
            <a:chOff x="1328804" y="2115487"/>
            <a:chExt cx="6546029" cy="393460"/>
          </a:xfrm>
        </p:grpSpPr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488B4450-FA42-4E6C-85FF-547FED49AD1C}"/>
                </a:ext>
              </a:extLst>
            </p:cNvPr>
            <p:cNvSpPr txBox="1">
              <a:spLocks/>
            </p:cNvSpPr>
            <p:nvPr/>
          </p:nvSpPr>
          <p:spPr>
            <a:xfrm>
              <a:off x="1328804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True/false</a:t>
              </a:r>
            </a:p>
          </p:txBody>
        </p:sp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A741C9B5-107A-4237-A699-B03FDE924B02}"/>
                </a:ext>
              </a:extLst>
            </p:cNvPr>
            <p:cNvSpPr txBox="1">
              <a:spLocks/>
            </p:cNvSpPr>
            <p:nvPr/>
          </p:nvSpPr>
          <p:spPr>
            <a:xfrm>
              <a:off x="3566629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Reflect</a:t>
              </a:r>
            </a:p>
          </p:txBody>
        </p:sp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F1EF6F7E-60A8-4269-B56D-EA7FDB31BFB9}"/>
                </a:ext>
              </a:extLst>
            </p:cNvPr>
            <p:cNvSpPr txBox="1">
              <a:spLocks/>
            </p:cNvSpPr>
            <p:nvPr/>
          </p:nvSpPr>
          <p:spPr>
            <a:xfrm>
              <a:off x="5804453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Your Turn</a:t>
              </a: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938" y="2535268"/>
            <a:ext cx="914400" cy="91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F538C6-D28C-44E1-BF20-974AD3DDD2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976" y="2618355"/>
            <a:ext cx="914400" cy="914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5330771-47CC-44C6-A27A-95A3B765E3D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667" y="2657475"/>
            <a:ext cx="692666" cy="6926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E5F1D8-5656-47B8-AFAD-459527FE3DD2}"/>
                  </a:ext>
                </a:extLst>
              </p:cNvPr>
              <p:cNvSpPr txBox="1"/>
              <p:nvPr/>
            </p:nvSpPr>
            <p:spPr>
              <a:xfrm>
                <a:off x="3423157" y="5436973"/>
                <a:ext cx="285424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6 :15 = 6  :5 :10</m:t>
                      </m:r>
                      <m:r>
                        <a:rPr lang="en-GB" sz="2400" b="0" i="0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?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E5F1D8-5656-47B8-AFAD-459527FE3D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157" y="5436973"/>
                <a:ext cx="2854243" cy="369332"/>
              </a:xfrm>
              <a:prstGeom prst="rect">
                <a:avLst/>
              </a:prstGeom>
              <a:blipFill>
                <a:blip r:embed="rId8"/>
                <a:stretch>
                  <a:fillRect l="-2137" r="-2137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79C0FE4F-4236-45F5-9CA6-13F43259C1BF}"/>
              </a:ext>
            </a:extLst>
          </p:cNvPr>
          <p:cNvSpPr txBox="1"/>
          <p:nvPr/>
        </p:nvSpPr>
        <p:spPr>
          <a:xfrm rot="16200000">
            <a:off x="-269904" y="6218761"/>
            <a:ext cx="909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  Rule</a:t>
            </a:r>
          </a:p>
        </p:txBody>
      </p:sp>
    </p:spTree>
    <p:extLst>
      <p:ext uri="{BB962C8B-B14F-4D97-AF65-F5344CB8AC3E}">
        <p14:creationId xmlns:p14="http://schemas.microsoft.com/office/powerpoint/2010/main" val="101780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E8F12DF-49E4-4284-B43F-BC488F5BC2B5}"/>
                  </a:ext>
                </a:extLst>
              </p:cNvPr>
              <p:cNvSpPr txBox="1"/>
              <p:nvPr/>
            </p:nvSpPr>
            <p:spPr>
              <a:xfrm>
                <a:off x="459140" y="656909"/>
                <a:ext cx="243727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 :15 =15 :6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E8F12DF-49E4-4284-B43F-BC488F5BC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0" y="656909"/>
                <a:ext cx="243727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7C0B66-EC05-4ED6-B9F9-318424837AAD}"/>
                  </a:ext>
                </a:extLst>
              </p:cNvPr>
              <p:cNvSpPr txBox="1"/>
              <p:nvPr/>
            </p:nvSpPr>
            <p:spPr>
              <a:xfrm>
                <a:off x="459140" y="1494690"/>
                <a:ext cx="251581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 :15 = 6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: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12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7C0B66-EC05-4ED6-B9F9-318424837A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0" y="1494690"/>
                <a:ext cx="2515817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6BEE7F5-577F-4E16-B92F-CFFAC6CDF1DC}"/>
                  </a:ext>
                </a:extLst>
              </p:cNvPr>
              <p:cNvSpPr txBox="1"/>
              <p:nvPr/>
            </p:nvSpPr>
            <p:spPr>
              <a:xfrm>
                <a:off x="459140" y="2332471"/>
                <a:ext cx="251581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 :15 = 2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: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15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6BEE7F5-577F-4E16-B92F-CFFAC6CDF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0" y="2332471"/>
                <a:ext cx="251581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06AB33A-23F0-455C-8C5E-92886D1DB136}"/>
                  </a:ext>
                </a:extLst>
              </p:cNvPr>
              <p:cNvSpPr txBox="1"/>
              <p:nvPr/>
            </p:nvSpPr>
            <p:spPr>
              <a:xfrm>
                <a:off x="459140" y="3176383"/>
                <a:ext cx="251581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 :15 = 7 :16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06AB33A-23F0-455C-8C5E-92886D1DB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0" y="3176383"/>
                <a:ext cx="2515817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B41C2F5-EF5C-4113-8F2E-ADB65000BC11}"/>
                  </a:ext>
                </a:extLst>
              </p:cNvPr>
              <p:cNvSpPr txBox="1"/>
              <p:nvPr/>
            </p:nvSpPr>
            <p:spPr>
              <a:xfrm>
                <a:off x="459140" y="4020295"/>
                <a:ext cx="251581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 :15 = 5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: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16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B41C2F5-EF5C-4113-8F2E-ADB65000BC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0" y="4020295"/>
                <a:ext cx="2515817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C7FCA34-188D-41FA-B55E-ED1250381298}"/>
                  </a:ext>
                </a:extLst>
              </p:cNvPr>
              <p:cNvSpPr txBox="1"/>
              <p:nvPr/>
            </p:nvSpPr>
            <p:spPr>
              <a:xfrm>
                <a:off x="459141" y="4864207"/>
                <a:ext cx="251581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 :15 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3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: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30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C7FCA34-188D-41FA-B55E-ED1250381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1" y="4864207"/>
                <a:ext cx="2515817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99D0D1F-26DD-49AA-A116-D67265AA0084}"/>
                  </a:ext>
                </a:extLst>
              </p:cNvPr>
              <p:cNvSpPr txBox="1"/>
              <p:nvPr/>
            </p:nvSpPr>
            <p:spPr>
              <a:xfrm>
                <a:off x="459141" y="5708119"/>
                <a:ext cx="263604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 :15 =12 :30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99D0D1F-26DD-49AA-A116-D67265AA00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1" y="5708119"/>
                <a:ext cx="2636043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69445A92-6DDD-4B98-A4DE-0DC43423CE78}"/>
              </a:ext>
            </a:extLst>
          </p:cNvPr>
          <p:cNvSpPr txBox="1"/>
          <p:nvPr/>
        </p:nvSpPr>
        <p:spPr>
          <a:xfrm>
            <a:off x="3993930" y="656909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D48D64-6C79-4675-8143-2945B7FD1FE0}"/>
              </a:ext>
            </a:extLst>
          </p:cNvPr>
          <p:cNvSpPr txBox="1"/>
          <p:nvPr/>
        </p:nvSpPr>
        <p:spPr>
          <a:xfrm>
            <a:off x="3993929" y="1463912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CCBA9F3-120A-4714-B865-CD6321603AC6}"/>
              </a:ext>
            </a:extLst>
          </p:cNvPr>
          <p:cNvSpPr txBox="1"/>
          <p:nvPr/>
        </p:nvSpPr>
        <p:spPr>
          <a:xfrm>
            <a:off x="3993928" y="2270915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D7A6BB3-DE41-45A7-B062-5A2446C33180}"/>
              </a:ext>
            </a:extLst>
          </p:cNvPr>
          <p:cNvSpPr txBox="1"/>
          <p:nvPr/>
        </p:nvSpPr>
        <p:spPr>
          <a:xfrm>
            <a:off x="3993928" y="3145605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9CD0D4-BD43-4F15-A04C-51B636B520E1}"/>
              </a:ext>
            </a:extLst>
          </p:cNvPr>
          <p:cNvSpPr txBox="1"/>
          <p:nvPr/>
        </p:nvSpPr>
        <p:spPr>
          <a:xfrm>
            <a:off x="3993928" y="3989517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D79DD6-C94D-4CB7-A9FA-901820C3C27F}"/>
              </a:ext>
            </a:extLst>
          </p:cNvPr>
          <p:cNvSpPr txBox="1"/>
          <p:nvPr/>
        </p:nvSpPr>
        <p:spPr>
          <a:xfrm>
            <a:off x="3993928" y="4833429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592607E-19C8-41BF-BEC3-94A6DD99ED70}"/>
              </a:ext>
            </a:extLst>
          </p:cNvPr>
          <p:cNvSpPr txBox="1"/>
          <p:nvPr/>
        </p:nvSpPr>
        <p:spPr>
          <a:xfrm>
            <a:off x="3993927" y="5677341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165313B-335B-4168-B2F8-451D53FD774B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37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E8F12DF-49E4-4284-B43F-BC488F5BC2B5}"/>
                  </a:ext>
                </a:extLst>
              </p:cNvPr>
              <p:cNvSpPr txBox="1"/>
              <p:nvPr/>
            </p:nvSpPr>
            <p:spPr>
              <a:xfrm>
                <a:off x="459140" y="656909"/>
                <a:ext cx="266810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 :15 = 3  :7.5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E8F12DF-49E4-4284-B43F-BC488F5BC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0" y="656909"/>
                <a:ext cx="2668103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7C0B66-EC05-4ED6-B9F9-318424837AAD}"/>
                  </a:ext>
                </a:extLst>
              </p:cNvPr>
              <p:cNvSpPr txBox="1"/>
              <p:nvPr/>
            </p:nvSpPr>
            <p:spPr>
              <a:xfrm>
                <a:off x="459140" y="1494690"/>
                <a:ext cx="231704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 :15 = 2 :5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7C0B66-EC05-4ED6-B9F9-318424837A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0" y="1494690"/>
                <a:ext cx="2317045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6BEE7F5-577F-4E16-B92F-CFFAC6CDF1DC}"/>
                  </a:ext>
                </a:extLst>
              </p:cNvPr>
              <p:cNvSpPr txBox="1"/>
              <p:nvPr/>
            </p:nvSpPr>
            <p:spPr>
              <a:xfrm>
                <a:off x="459140" y="2332471"/>
                <a:ext cx="25895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 :15 = 1 :2.5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6BEE7F5-577F-4E16-B92F-CFFAC6CDF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0" y="2332471"/>
                <a:ext cx="2589555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06AB33A-23F0-455C-8C5E-92886D1DB136}"/>
                  </a:ext>
                </a:extLst>
              </p:cNvPr>
              <p:cNvSpPr txBox="1"/>
              <p:nvPr/>
            </p:nvSpPr>
            <p:spPr>
              <a:xfrm>
                <a:off x="459140" y="3176383"/>
                <a:ext cx="271458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 :15 = 10 :25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06AB33A-23F0-455C-8C5E-92886D1DB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0" y="3176383"/>
                <a:ext cx="2714589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B41C2F5-EF5C-4113-8F2E-ADB65000BC11}"/>
                  </a:ext>
                </a:extLst>
              </p:cNvPr>
              <p:cNvSpPr txBox="1"/>
              <p:nvPr/>
            </p:nvSpPr>
            <p:spPr>
              <a:xfrm>
                <a:off x="459140" y="4020295"/>
                <a:ext cx="271458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 :15 = 14 :35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B41C2F5-EF5C-4113-8F2E-ADB65000BC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0" y="4020295"/>
                <a:ext cx="2714589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C7FCA34-188D-41FA-B55E-ED1250381298}"/>
                  </a:ext>
                </a:extLst>
              </p:cNvPr>
              <p:cNvSpPr txBox="1"/>
              <p:nvPr/>
            </p:nvSpPr>
            <p:spPr>
              <a:xfrm>
                <a:off x="459141" y="4864207"/>
                <a:ext cx="271458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 :15 = 15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:3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C7FCA34-188D-41FA-B55E-ED1250381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1" y="4864207"/>
                <a:ext cx="2714589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99D0D1F-26DD-49AA-A116-D67265AA0084}"/>
                  </a:ext>
                </a:extLst>
              </p:cNvPr>
              <p:cNvSpPr txBox="1"/>
              <p:nvPr/>
            </p:nvSpPr>
            <p:spPr>
              <a:xfrm>
                <a:off x="459141" y="5708119"/>
                <a:ext cx="310168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 :15 = 6  :5 :10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99D0D1F-26DD-49AA-A116-D67265AA00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1" y="5708119"/>
                <a:ext cx="3101683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69445A92-6DDD-4B98-A4DE-0DC43423CE78}"/>
              </a:ext>
            </a:extLst>
          </p:cNvPr>
          <p:cNvSpPr txBox="1"/>
          <p:nvPr/>
        </p:nvSpPr>
        <p:spPr>
          <a:xfrm>
            <a:off x="3993930" y="656909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D48D64-6C79-4675-8143-2945B7FD1FE0}"/>
              </a:ext>
            </a:extLst>
          </p:cNvPr>
          <p:cNvSpPr txBox="1"/>
          <p:nvPr/>
        </p:nvSpPr>
        <p:spPr>
          <a:xfrm>
            <a:off x="3993929" y="1463912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CCBA9F3-120A-4714-B865-CD6321603AC6}"/>
              </a:ext>
            </a:extLst>
          </p:cNvPr>
          <p:cNvSpPr txBox="1"/>
          <p:nvPr/>
        </p:nvSpPr>
        <p:spPr>
          <a:xfrm>
            <a:off x="3993928" y="2270915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D7A6BB3-DE41-45A7-B062-5A2446C33180}"/>
              </a:ext>
            </a:extLst>
          </p:cNvPr>
          <p:cNvSpPr txBox="1"/>
          <p:nvPr/>
        </p:nvSpPr>
        <p:spPr>
          <a:xfrm>
            <a:off x="3993928" y="3145605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9CD0D4-BD43-4F15-A04C-51B636B520E1}"/>
              </a:ext>
            </a:extLst>
          </p:cNvPr>
          <p:cNvSpPr txBox="1"/>
          <p:nvPr/>
        </p:nvSpPr>
        <p:spPr>
          <a:xfrm>
            <a:off x="3993928" y="3989517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D79DD6-C94D-4CB7-A9FA-901820C3C27F}"/>
              </a:ext>
            </a:extLst>
          </p:cNvPr>
          <p:cNvSpPr txBox="1"/>
          <p:nvPr/>
        </p:nvSpPr>
        <p:spPr>
          <a:xfrm>
            <a:off x="3993928" y="4833429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592607E-19C8-41BF-BEC3-94A6DD99ED70}"/>
              </a:ext>
            </a:extLst>
          </p:cNvPr>
          <p:cNvSpPr txBox="1"/>
          <p:nvPr/>
        </p:nvSpPr>
        <p:spPr>
          <a:xfrm>
            <a:off x="3993927" y="5677341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19D8F7-8622-48BF-986D-2AC3652E510E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4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E8F12DF-49E4-4284-B43F-BC488F5BC2B5}"/>
                  </a:ext>
                </a:extLst>
              </p:cNvPr>
              <p:cNvSpPr txBox="1"/>
              <p:nvPr/>
            </p:nvSpPr>
            <p:spPr>
              <a:xfrm>
                <a:off x="380595" y="1179883"/>
                <a:ext cx="263604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9 :12 =12 :15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E8F12DF-49E4-4284-B43F-BC488F5BC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95" y="1179883"/>
                <a:ext cx="2636043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7C0B66-EC05-4ED6-B9F9-318424837AAD}"/>
                  </a:ext>
                </a:extLst>
              </p:cNvPr>
              <p:cNvSpPr txBox="1"/>
              <p:nvPr/>
            </p:nvSpPr>
            <p:spPr>
              <a:xfrm>
                <a:off x="380595" y="2349579"/>
                <a:ext cx="263604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9 :12 =45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: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60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7C0B66-EC05-4ED6-B9F9-318424837A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95" y="2349579"/>
                <a:ext cx="2636043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6BEE7F5-577F-4E16-B92F-CFFAC6CDF1DC}"/>
                  </a:ext>
                </a:extLst>
              </p:cNvPr>
              <p:cNvSpPr txBox="1"/>
              <p:nvPr/>
            </p:nvSpPr>
            <p:spPr>
              <a:xfrm>
                <a:off x="380595" y="3519275"/>
                <a:ext cx="223849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9 :12 =3 :4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6BEE7F5-577F-4E16-B92F-CFFAC6CDF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95" y="3519275"/>
                <a:ext cx="2238498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06AB33A-23F0-455C-8C5E-92886D1DB136}"/>
                  </a:ext>
                </a:extLst>
              </p:cNvPr>
              <p:cNvSpPr txBox="1"/>
              <p:nvPr/>
            </p:nvSpPr>
            <p:spPr>
              <a:xfrm>
                <a:off x="380595" y="4688971"/>
                <a:ext cx="263604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9 :12 =12 :16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06AB33A-23F0-455C-8C5E-92886D1DB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95" y="4688971"/>
                <a:ext cx="2636043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B41C2F5-EF5C-4113-8F2E-ADB65000BC11}"/>
                  </a:ext>
                </a:extLst>
              </p:cNvPr>
              <p:cNvSpPr txBox="1"/>
              <p:nvPr/>
            </p:nvSpPr>
            <p:spPr>
              <a:xfrm>
                <a:off x="380595" y="5858667"/>
                <a:ext cx="294458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9 :12 =4 :5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: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12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B41C2F5-EF5C-4113-8F2E-ADB65000BC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95" y="5858667"/>
                <a:ext cx="2944589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1D8007F5-5658-4E10-B591-B1E23D6D3A11}"/>
              </a:ext>
            </a:extLst>
          </p:cNvPr>
          <p:cNvSpPr txBox="1"/>
          <p:nvPr/>
        </p:nvSpPr>
        <p:spPr>
          <a:xfrm>
            <a:off x="3930868" y="1164493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AC371F-8851-400F-B3AD-3FBFE387F22A}"/>
              </a:ext>
            </a:extLst>
          </p:cNvPr>
          <p:cNvSpPr txBox="1"/>
          <p:nvPr/>
        </p:nvSpPr>
        <p:spPr>
          <a:xfrm>
            <a:off x="3930868" y="2349579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68F25A-FD60-4A87-8EDF-ABC2011CC30B}"/>
              </a:ext>
            </a:extLst>
          </p:cNvPr>
          <p:cNvSpPr txBox="1"/>
          <p:nvPr/>
        </p:nvSpPr>
        <p:spPr>
          <a:xfrm>
            <a:off x="3930868" y="3469288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0FE64ED-6EEE-4B88-8323-541AE6C6DC50}"/>
              </a:ext>
            </a:extLst>
          </p:cNvPr>
          <p:cNvSpPr txBox="1"/>
          <p:nvPr/>
        </p:nvSpPr>
        <p:spPr>
          <a:xfrm>
            <a:off x="3930867" y="4670920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1C522BA-8ACE-4E06-889B-7F807310D21C}"/>
              </a:ext>
            </a:extLst>
          </p:cNvPr>
          <p:cNvSpPr txBox="1"/>
          <p:nvPr/>
        </p:nvSpPr>
        <p:spPr>
          <a:xfrm>
            <a:off x="3930867" y="5790629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380595" y="210241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C079DE58-40E9-412E-AE9A-9B001DA8A4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415" y="165528"/>
            <a:ext cx="551089" cy="55108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C04EDD3-86CE-449A-9BAC-B56E73EC2E15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821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E8F12DF-49E4-4284-B43F-BC488F5BC2B5}"/>
                  </a:ext>
                </a:extLst>
              </p:cNvPr>
              <p:cNvSpPr txBox="1"/>
              <p:nvPr/>
            </p:nvSpPr>
            <p:spPr>
              <a:xfrm>
                <a:off x="380595" y="1179883"/>
                <a:ext cx="263604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9 :12 =12 :15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E8F12DF-49E4-4284-B43F-BC488F5BC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95" y="1179883"/>
                <a:ext cx="2636043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7C0B66-EC05-4ED6-B9F9-318424837AAD}"/>
                  </a:ext>
                </a:extLst>
              </p:cNvPr>
              <p:cNvSpPr txBox="1"/>
              <p:nvPr/>
            </p:nvSpPr>
            <p:spPr>
              <a:xfrm>
                <a:off x="380595" y="2349579"/>
                <a:ext cx="263604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9 :12 =45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: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60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7C0B66-EC05-4ED6-B9F9-318424837A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95" y="2349579"/>
                <a:ext cx="2636043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6BEE7F5-577F-4E16-B92F-CFFAC6CDF1DC}"/>
                  </a:ext>
                </a:extLst>
              </p:cNvPr>
              <p:cNvSpPr txBox="1"/>
              <p:nvPr/>
            </p:nvSpPr>
            <p:spPr>
              <a:xfrm>
                <a:off x="380595" y="3519275"/>
                <a:ext cx="223849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9 :12 =3 :4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6BEE7F5-577F-4E16-B92F-CFFAC6CDF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95" y="3519275"/>
                <a:ext cx="2238498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06AB33A-23F0-455C-8C5E-92886D1DB136}"/>
                  </a:ext>
                </a:extLst>
              </p:cNvPr>
              <p:cNvSpPr txBox="1"/>
              <p:nvPr/>
            </p:nvSpPr>
            <p:spPr>
              <a:xfrm>
                <a:off x="380595" y="4688971"/>
                <a:ext cx="263604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9 :12 =12 :16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06AB33A-23F0-455C-8C5E-92886D1DB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95" y="4688971"/>
                <a:ext cx="2636043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B41C2F5-EF5C-4113-8F2E-ADB65000BC11}"/>
                  </a:ext>
                </a:extLst>
              </p:cNvPr>
              <p:cNvSpPr txBox="1"/>
              <p:nvPr/>
            </p:nvSpPr>
            <p:spPr>
              <a:xfrm>
                <a:off x="380595" y="5858667"/>
                <a:ext cx="294458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9 :12 =4 :5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: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12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B41C2F5-EF5C-4113-8F2E-ADB65000BC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95" y="5858667"/>
                <a:ext cx="2944589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1D8007F5-5658-4E10-B591-B1E23D6D3A11}"/>
              </a:ext>
            </a:extLst>
          </p:cNvPr>
          <p:cNvSpPr txBox="1"/>
          <p:nvPr/>
        </p:nvSpPr>
        <p:spPr>
          <a:xfrm>
            <a:off x="3930868" y="1164493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AC371F-8851-400F-B3AD-3FBFE387F22A}"/>
              </a:ext>
            </a:extLst>
          </p:cNvPr>
          <p:cNvSpPr txBox="1"/>
          <p:nvPr/>
        </p:nvSpPr>
        <p:spPr>
          <a:xfrm>
            <a:off x="3930868" y="2349579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68F25A-FD60-4A87-8EDF-ABC2011CC30B}"/>
              </a:ext>
            </a:extLst>
          </p:cNvPr>
          <p:cNvSpPr txBox="1"/>
          <p:nvPr/>
        </p:nvSpPr>
        <p:spPr>
          <a:xfrm>
            <a:off x="3930868" y="3469288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0FE64ED-6EEE-4B88-8323-541AE6C6DC50}"/>
              </a:ext>
            </a:extLst>
          </p:cNvPr>
          <p:cNvSpPr txBox="1"/>
          <p:nvPr/>
        </p:nvSpPr>
        <p:spPr>
          <a:xfrm>
            <a:off x="3930867" y="4670920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1C522BA-8ACE-4E06-889B-7F807310D21C}"/>
              </a:ext>
            </a:extLst>
          </p:cNvPr>
          <p:cNvSpPr txBox="1"/>
          <p:nvPr/>
        </p:nvSpPr>
        <p:spPr>
          <a:xfrm>
            <a:off x="3930867" y="5790629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Equivalent?   Y   /  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380595" y="210241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 - answers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F6FC749-D1AC-410E-A295-67EBAC7E7138}"/>
              </a:ext>
            </a:extLst>
          </p:cNvPr>
          <p:cNvSpPr/>
          <p:nvPr/>
        </p:nvSpPr>
        <p:spPr>
          <a:xfrm>
            <a:off x="6170361" y="1154124"/>
            <a:ext cx="461665" cy="46166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68FF9BF-3FAE-4B6E-85A2-B49874BCFA9E}"/>
              </a:ext>
            </a:extLst>
          </p:cNvPr>
          <p:cNvSpPr/>
          <p:nvPr/>
        </p:nvSpPr>
        <p:spPr>
          <a:xfrm>
            <a:off x="5544996" y="2325163"/>
            <a:ext cx="461665" cy="46166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A333722-1F68-43C1-8F94-DE84F49936DC}"/>
              </a:ext>
            </a:extLst>
          </p:cNvPr>
          <p:cNvSpPr/>
          <p:nvPr/>
        </p:nvSpPr>
        <p:spPr>
          <a:xfrm>
            <a:off x="5544995" y="3469288"/>
            <a:ext cx="461665" cy="46166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213C892-919A-40B6-955B-73AEC52360D6}"/>
              </a:ext>
            </a:extLst>
          </p:cNvPr>
          <p:cNvSpPr/>
          <p:nvPr/>
        </p:nvSpPr>
        <p:spPr>
          <a:xfrm>
            <a:off x="5544995" y="4646504"/>
            <a:ext cx="461665" cy="46166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1AEF907-367F-4252-9B07-129E58401930}"/>
              </a:ext>
            </a:extLst>
          </p:cNvPr>
          <p:cNvSpPr/>
          <p:nvPr/>
        </p:nvSpPr>
        <p:spPr>
          <a:xfrm>
            <a:off x="6170360" y="5760026"/>
            <a:ext cx="461665" cy="46166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F034E01-5D32-4963-A2D7-4D16F9B98743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25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1591</TotalTime>
  <Words>354</Words>
  <Application>Microsoft Office PowerPoint</Application>
  <PresentationFormat>On-screen Show (4:3)</PresentationFormat>
  <Paragraphs>64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Ratio:  Equivalent ratio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78</cp:revision>
  <dcterms:created xsi:type="dcterms:W3CDTF">2018-01-26T08:52:52Z</dcterms:created>
  <dcterms:modified xsi:type="dcterms:W3CDTF">2018-07-30T07:31:31Z</dcterms:modified>
</cp:coreProperties>
</file>