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2" r:id="rId2"/>
    <p:sldId id="293" r:id="rId3"/>
    <p:sldId id="294" r:id="rId4"/>
    <p:sldId id="296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47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Equivalent ratio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429923" y="4097723"/>
                <a:ext cx="22841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 :15 =15 :6</m:t>
                      </m:r>
                      <m:r>
                        <a:rPr lang="en-GB" sz="2400" b="0" i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923" y="4097723"/>
                <a:ext cx="2284151" cy="369332"/>
              </a:xfrm>
              <a:prstGeom prst="rect">
                <a:avLst/>
              </a:prstGeom>
              <a:blipFill>
                <a:blip r:embed="rId3"/>
                <a:stretch>
                  <a:fillRect l="-2941" r="-2941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423157" y="4767348"/>
                <a:ext cx="23514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 :15 = 7 :16</m:t>
                      </m:r>
                      <m:r>
                        <a:rPr lang="en-GB" sz="2400" b="0" i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157" y="4767348"/>
                <a:ext cx="2351478" cy="369332"/>
              </a:xfrm>
              <a:prstGeom prst="rect">
                <a:avLst/>
              </a:prstGeom>
              <a:blipFill>
                <a:blip r:embed="rId4"/>
                <a:stretch>
                  <a:fillRect l="-2857" r="-2857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E5F1D8-5656-47B8-AFAD-459527FE3DD2}"/>
                  </a:ext>
                </a:extLst>
              </p:cNvPr>
              <p:cNvSpPr txBox="1"/>
              <p:nvPr/>
            </p:nvSpPr>
            <p:spPr>
              <a:xfrm>
                <a:off x="3423157" y="5436973"/>
                <a:ext cx="2854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 :15 = 6  :5 :10</m:t>
                      </m:r>
                      <m:r>
                        <a:rPr lang="en-GB" sz="2400" b="0" i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E5F1D8-5656-47B8-AFAD-459527FE3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157" y="5436973"/>
                <a:ext cx="2854243" cy="369332"/>
              </a:xfrm>
              <a:prstGeom prst="rect">
                <a:avLst/>
              </a:prstGeom>
              <a:blipFill>
                <a:blip r:embed="rId8"/>
                <a:stretch>
                  <a:fillRect l="-2137" r="-213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9C0FE4F-4236-45F5-9CA6-13F43259C1BF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0" y="656909"/>
                <a:ext cx="24372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=15 :6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656909"/>
                <a:ext cx="243727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0" y="1494690"/>
                <a:ext cx="25158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6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1494690"/>
                <a:ext cx="251581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0" y="2332471"/>
                <a:ext cx="25158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2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2332471"/>
                <a:ext cx="251581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AB33A-23F0-455C-8C5E-92886D1DB136}"/>
                  </a:ext>
                </a:extLst>
              </p:cNvPr>
              <p:cNvSpPr txBox="1"/>
              <p:nvPr/>
            </p:nvSpPr>
            <p:spPr>
              <a:xfrm>
                <a:off x="459140" y="3176383"/>
                <a:ext cx="25158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7 :16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AB33A-23F0-455C-8C5E-92886D1DB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176383"/>
                <a:ext cx="251581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41C2F5-EF5C-4113-8F2E-ADB65000BC11}"/>
                  </a:ext>
                </a:extLst>
              </p:cNvPr>
              <p:cNvSpPr txBox="1"/>
              <p:nvPr/>
            </p:nvSpPr>
            <p:spPr>
              <a:xfrm>
                <a:off x="459140" y="4020295"/>
                <a:ext cx="25158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41C2F5-EF5C-4113-8F2E-ADB65000B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4020295"/>
                <a:ext cx="251581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7FCA34-188D-41FA-B55E-ED1250381298}"/>
                  </a:ext>
                </a:extLst>
              </p:cNvPr>
              <p:cNvSpPr txBox="1"/>
              <p:nvPr/>
            </p:nvSpPr>
            <p:spPr>
              <a:xfrm>
                <a:off x="459141" y="4864207"/>
                <a:ext cx="25158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7FCA34-188D-41FA-B55E-ED1250381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4864207"/>
                <a:ext cx="251581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99D0D1F-26DD-49AA-A116-D67265AA0084}"/>
                  </a:ext>
                </a:extLst>
              </p:cNvPr>
              <p:cNvSpPr txBox="1"/>
              <p:nvPr/>
            </p:nvSpPr>
            <p:spPr>
              <a:xfrm>
                <a:off x="459141" y="5708119"/>
                <a:ext cx="26360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=12 :30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99D0D1F-26DD-49AA-A116-D67265AA00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5708119"/>
                <a:ext cx="263604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9445A92-6DDD-4B98-A4DE-0DC43423CE78}"/>
              </a:ext>
            </a:extLst>
          </p:cNvPr>
          <p:cNvSpPr txBox="1"/>
          <p:nvPr/>
        </p:nvSpPr>
        <p:spPr>
          <a:xfrm>
            <a:off x="3993930" y="65690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D48D64-6C79-4675-8143-2945B7FD1FE0}"/>
              </a:ext>
            </a:extLst>
          </p:cNvPr>
          <p:cNvSpPr txBox="1"/>
          <p:nvPr/>
        </p:nvSpPr>
        <p:spPr>
          <a:xfrm>
            <a:off x="3993929" y="1463912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CBA9F3-120A-4714-B865-CD6321603AC6}"/>
              </a:ext>
            </a:extLst>
          </p:cNvPr>
          <p:cNvSpPr txBox="1"/>
          <p:nvPr/>
        </p:nvSpPr>
        <p:spPr>
          <a:xfrm>
            <a:off x="3993928" y="2270915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7A6BB3-DE41-45A7-B062-5A2446C33180}"/>
              </a:ext>
            </a:extLst>
          </p:cNvPr>
          <p:cNvSpPr txBox="1"/>
          <p:nvPr/>
        </p:nvSpPr>
        <p:spPr>
          <a:xfrm>
            <a:off x="3993928" y="3145605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CD0D4-BD43-4F15-A04C-51B636B520E1}"/>
              </a:ext>
            </a:extLst>
          </p:cNvPr>
          <p:cNvSpPr txBox="1"/>
          <p:nvPr/>
        </p:nvSpPr>
        <p:spPr>
          <a:xfrm>
            <a:off x="3993928" y="3989517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D79DD6-C94D-4CB7-A9FA-901820C3C27F}"/>
              </a:ext>
            </a:extLst>
          </p:cNvPr>
          <p:cNvSpPr txBox="1"/>
          <p:nvPr/>
        </p:nvSpPr>
        <p:spPr>
          <a:xfrm>
            <a:off x="3993928" y="483342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92607E-19C8-41BF-BEC3-94A6DD99ED70}"/>
              </a:ext>
            </a:extLst>
          </p:cNvPr>
          <p:cNvSpPr txBox="1"/>
          <p:nvPr/>
        </p:nvSpPr>
        <p:spPr>
          <a:xfrm>
            <a:off x="3993927" y="56773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65313B-335B-4168-B2F8-451D53FD774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3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0" y="656909"/>
                <a:ext cx="26681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3  :7.5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656909"/>
                <a:ext cx="266810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0" y="1494690"/>
                <a:ext cx="23170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2 :5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1494690"/>
                <a:ext cx="231704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0" y="2332471"/>
                <a:ext cx="25895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1 :2.5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2332471"/>
                <a:ext cx="258955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AB33A-23F0-455C-8C5E-92886D1DB136}"/>
                  </a:ext>
                </a:extLst>
              </p:cNvPr>
              <p:cNvSpPr txBox="1"/>
              <p:nvPr/>
            </p:nvSpPr>
            <p:spPr>
              <a:xfrm>
                <a:off x="459140" y="3176383"/>
                <a:ext cx="27145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10 :25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AB33A-23F0-455C-8C5E-92886D1DB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176383"/>
                <a:ext cx="271458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41C2F5-EF5C-4113-8F2E-ADB65000BC11}"/>
                  </a:ext>
                </a:extLst>
              </p:cNvPr>
              <p:cNvSpPr txBox="1"/>
              <p:nvPr/>
            </p:nvSpPr>
            <p:spPr>
              <a:xfrm>
                <a:off x="459140" y="4020295"/>
                <a:ext cx="27145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14 :35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41C2F5-EF5C-4113-8F2E-ADB65000B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4020295"/>
                <a:ext cx="271458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7FCA34-188D-41FA-B55E-ED1250381298}"/>
                  </a:ext>
                </a:extLst>
              </p:cNvPr>
              <p:cNvSpPr txBox="1"/>
              <p:nvPr/>
            </p:nvSpPr>
            <p:spPr>
              <a:xfrm>
                <a:off x="459141" y="4864207"/>
                <a:ext cx="27145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15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7FCA34-188D-41FA-B55E-ED1250381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4864207"/>
                <a:ext cx="271458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99D0D1F-26DD-49AA-A116-D67265AA0084}"/>
                  </a:ext>
                </a:extLst>
              </p:cNvPr>
              <p:cNvSpPr txBox="1"/>
              <p:nvPr/>
            </p:nvSpPr>
            <p:spPr>
              <a:xfrm>
                <a:off x="459141" y="5708119"/>
                <a:ext cx="31016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:15 = 6  :5 :10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99D0D1F-26DD-49AA-A116-D67265AA00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5708119"/>
                <a:ext cx="310168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9445A92-6DDD-4B98-A4DE-0DC43423CE78}"/>
              </a:ext>
            </a:extLst>
          </p:cNvPr>
          <p:cNvSpPr txBox="1"/>
          <p:nvPr/>
        </p:nvSpPr>
        <p:spPr>
          <a:xfrm>
            <a:off x="3993930" y="65690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D48D64-6C79-4675-8143-2945B7FD1FE0}"/>
              </a:ext>
            </a:extLst>
          </p:cNvPr>
          <p:cNvSpPr txBox="1"/>
          <p:nvPr/>
        </p:nvSpPr>
        <p:spPr>
          <a:xfrm>
            <a:off x="3993929" y="1463912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CBA9F3-120A-4714-B865-CD6321603AC6}"/>
              </a:ext>
            </a:extLst>
          </p:cNvPr>
          <p:cNvSpPr txBox="1"/>
          <p:nvPr/>
        </p:nvSpPr>
        <p:spPr>
          <a:xfrm>
            <a:off x="3993928" y="2270915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7A6BB3-DE41-45A7-B062-5A2446C33180}"/>
              </a:ext>
            </a:extLst>
          </p:cNvPr>
          <p:cNvSpPr txBox="1"/>
          <p:nvPr/>
        </p:nvSpPr>
        <p:spPr>
          <a:xfrm>
            <a:off x="3993928" y="3145605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CD0D4-BD43-4F15-A04C-51B636B520E1}"/>
              </a:ext>
            </a:extLst>
          </p:cNvPr>
          <p:cNvSpPr txBox="1"/>
          <p:nvPr/>
        </p:nvSpPr>
        <p:spPr>
          <a:xfrm>
            <a:off x="3993928" y="3989517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D79DD6-C94D-4CB7-A9FA-901820C3C27F}"/>
              </a:ext>
            </a:extLst>
          </p:cNvPr>
          <p:cNvSpPr txBox="1"/>
          <p:nvPr/>
        </p:nvSpPr>
        <p:spPr>
          <a:xfrm>
            <a:off x="3993928" y="483342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92607E-19C8-41BF-BEC3-94A6DD99ED70}"/>
              </a:ext>
            </a:extLst>
          </p:cNvPr>
          <p:cNvSpPr txBox="1"/>
          <p:nvPr/>
        </p:nvSpPr>
        <p:spPr>
          <a:xfrm>
            <a:off x="3993927" y="56773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19D8F7-8622-48BF-986D-2AC3652E510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80595" y="1179883"/>
                <a:ext cx="26360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=12 :15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179883"/>
                <a:ext cx="263604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380595" y="2349579"/>
                <a:ext cx="26360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=45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349579"/>
                <a:ext cx="263604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380595" y="3519275"/>
                <a:ext cx="22384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=3 :4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3519275"/>
                <a:ext cx="223849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AB33A-23F0-455C-8C5E-92886D1DB136}"/>
                  </a:ext>
                </a:extLst>
              </p:cNvPr>
              <p:cNvSpPr txBox="1"/>
              <p:nvPr/>
            </p:nvSpPr>
            <p:spPr>
              <a:xfrm>
                <a:off x="380595" y="4688971"/>
                <a:ext cx="26360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=12 :16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AB33A-23F0-455C-8C5E-92886D1DB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4688971"/>
                <a:ext cx="263604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41C2F5-EF5C-4113-8F2E-ADB65000BC11}"/>
                  </a:ext>
                </a:extLst>
              </p:cNvPr>
              <p:cNvSpPr txBox="1"/>
              <p:nvPr/>
            </p:nvSpPr>
            <p:spPr>
              <a:xfrm>
                <a:off x="380595" y="5858667"/>
                <a:ext cx="29445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=4 :5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41C2F5-EF5C-4113-8F2E-ADB65000B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5858667"/>
                <a:ext cx="294458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D8007F5-5658-4E10-B591-B1E23D6D3A11}"/>
              </a:ext>
            </a:extLst>
          </p:cNvPr>
          <p:cNvSpPr txBox="1"/>
          <p:nvPr/>
        </p:nvSpPr>
        <p:spPr>
          <a:xfrm>
            <a:off x="3930868" y="1164493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AC371F-8851-400F-B3AD-3FBFE387F22A}"/>
              </a:ext>
            </a:extLst>
          </p:cNvPr>
          <p:cNvSpPr txBox="1"/>
          <p:nvPr/>
        </p:nvSpPr>
        <p:spPr>
          <a:xfrm>
            <a:off x="3930868" y="234957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68F25A-FD60-4A87-8EDF-ABC2011CC30B}"/>
              </a:ext>
            </a:extLst>
          </p:cNvPr>
          <p:cNvSpPr txBox="1"/>
          <p:nvPr/>
        </p:nvSpPr>
        <p:spPr>
          <a:xfrm>
            <a:off x="3930868" y="3469288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FE64ED-6EEE-4B88-8323-541AE6C6DC50}"/>
              </a:ext>
            </a:extLst>
          </p:cNvPr>
          <p:cNvSpPr txBox="1"/>
          <p:nvPr/>
        </p:nvSpPr>
        <p:spPr>
          <a:xfrm>
            <a:off x="3930867" y="4670920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C522BA-8ACE-4E06-889B-7F807310D21C}"/>
              </a:ext>
            </a:extLst>
          </p:cNvPr>
          <p:cNvSpPr txBox="1"/>
          <p:nvPr/>
        </p:nvSpPr>
        <p:spPr>
          <a:xfrm>
            <a:off x="3930867" y="579062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C04EDD3-86CE-449A-9BAC-B56E73EC2E1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2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80595" y="1179883"/>
                <a:ext cx="26360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=12 :15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179883"/>
                <a:ext cx="263604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380595" y="2349579"/>
                <a:ext cx="26360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=45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349579"/>
                <a:ext cx="263604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380595" y="3519275"/>
                <a:ext cx="22384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=3 :4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3519275"/>
                <a:ext cx="223849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AB33A-23F0-455C-8C5E-92886D1DB136}"/>
                  </a:ext>
                </a:extLst>
              </p:cNvPr>
              <p:cNvSpPr txBox="1"/>
              <p:nvPr/>
            </p:nvSpPr>
            <p:spPr>
              <a:xfrm>
                <a:off x="380595" y="4688971"/>
                <a:ext cx="26360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=12 :16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AB33A-23F0-455C-8C5E-92886D1DB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4688971"/>
                <a:ext cx="263604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41C2F5-EF5C-4113-8F2E-ADB65000BC11}"/>
                  </a:ext>
                </a:extLst>
              </p:cNvPr>
              <p:cNvSpPr txBox="1"/>
              <p:nvPr/>
            </p:nvSpPr>
            <p:spPr>
              <a:xfrm>
                <a:off x="380595" y="5858667"/>
                <a:ext cx="29445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:12 =4 :5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41C2F5-EF5C-4113-8F2E-ADB65000B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5858667"/>
                <a:ext cx="294458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D8007F5-5658-4E10-B591-B1E23D6D3A11}"/>
              </a:ext>
            </a:extLst>
          </p:cNvPr>
          <p:cNvSpPr txBox="1"/>
          <p:nvPr/>
        </p:nvSpPr>
        <p:spPr>
          <a:xfrm>
            <a:off x="3930868" y="1164493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AC371F-8851-400F-B3AD-3FBFE387F22A}"/>
              </a:ext>
            </a:extLst>
          </p:cNvPr>
          <p:cNvSpPr txBox="1"/>
          <p:nvPr/>
        </p:nvSpPr>
        <p:spPr>
          <a:xfrm>
            <a:off x="3930868" y="234957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68F25A-FD60-4A87-8EDF-ABC2011CC30B}"/>
              </a:ext>
            </a:extLst>
          </p:cNvPr>
          <p:cNvSpPr txBox="1"/>
          <p:nvPr/>
        </p:nvSpPr>
        <p:spPr>
          <a:xfrm>
            <a:off x="3930868" y="3469288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FE64ED-6EEE-4B88-8323-541AE6C6DC50}"/>
              </a:ext>
            </a:extLst>
          </p:cNvPr>
          <p:cNvSpPr txBox="1"/>
          <p:nvPr/>
        </p:nvSpPr>
        <p:spPr>
          <a:xfrm>
            <a:off x="3930867" y="4670920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C522BA-8ACE-4E06-889B-7F807310D21C}"/>
              </a:ext>
            </a:extLst>
          </p:cNvPr>
          <p:cNvSpPr txBox="1"/>
          <p:nvPr/>
        </p:nvSpPr>
        <p:spPr>
          <a:xfrm>
            <a:off x="3930867" y="579062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Equivalent?   Y   /  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F6FC749-D1AC-410E-A295-67EBAC7E7138}"/>
              </a:ext>
            </a:extLst>
          </p:cNvPr>
          <p:cNvSpPr/>
          <p:nvPr/>
        </p:nvSpPr>
        <p:spPr>
          <a:xfrm>
            <a:off x="6170361" y="1154124"/>
            <a:ext cx="461665" cy="4616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68FF9BF-3FAE-4B6E-85A2-B49874BCFA9E}"/>
              </a:ext>
            </a:extLst>
          </p:cNvPr>
          <p:cNvSpPr/>
          <p:nvPr/>
        </p:nvSpPr>
        <p:spPr>
          <a:xfrm>
            <a:off x="5544996" y="2325163"/>
            <a:ext cx="461665" cy="4616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333722-1F68-43C1-8F94-DE84F49936DC}"/>
              </a:ext>
            </a:extLst>
          </p:cNvPr>
          <p:cNvSpPr/>
          <p:nvPr/>
        </p:nvSpPr>
        <p:spPr>
          <a:xfrm>
            <a:off x="5544995" y="3469288"/>
            <a:ext cx="461665" cy="4616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213C892-919A-40B6-955B-73AEC52360D6}"/>
              </a:ext>
            </a:extLst>
          </p:cNvPr>
          <p:cNvSpPr/>
          <p:nvPr/>
        </p:nvSpPr>
        <p:spPr>
          <a:xfrm>
            <a:off x="5544995" y="4646504"/>
            <a:ext cx="461665" cy="4616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1AEF907-367F-4252-9B07-129E58401930}"/>
              </a:ext>
            </a:extLst>
          </p:cNvPr>
          <p:cNvSpPr/>
          <p:nvPr/>
        </p:nvSpPr>
        <p:spPr>
          <a:xfrm>
            <a:off x="6170360" y="5760026"/>
            <a:ext cx="461665" cy="4616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034E01-5D32-4963-A2D7-4D16F9B9874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2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1591</TotalTime>
  <Words>354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Ratio:  Equivalent ratio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78</cp:revision>
  <dcterms:created xsi:type="dcterms:W3CDTF">2018-01-26T08:52:52Z</dcterms:created>
  <dcterms:modified xsi:type="dcterms:W3CDTF">2018-07-30T07:31:31Z</dcterms:modified>
</cp:coreProperties>
</file>