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88" r:id="rId2"/>
    <p:sldId id="392" r:id="rId3"/>
    <p:sldId id="393" r:id="rId4"/>
    <p:sldId id="394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74" d="100"/>
          <a:sy n="74" d="100"/>
        </p:scale>
        <p:origin x="1742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5455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image" Target="../media/image1.png"/><Relationship Id="rId7" Type="http://schemas.openxmlformats.org/officeDocument/2006/relationships/image" Target="../media/image4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5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Brackets: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Expanding double brackets 1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2493558" y="3870057"/>
                <a:ext cx="237943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i="1" dirty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 dirty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 dirty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−7</m:t>
                          </m:r>
                        </m:e>
                      </m:d>
                      <m:d>
                        <m:dPr>
                          <m:ctrlPr>
                            <a:rPr lang="en-GB" sz="2400" i="1" dirty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 dirty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 dirty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3558" y="3870057"/>
                <a:ext cx="2379434" cy="369332"/>
              </a:xfrm>
              <a:prstGeom prst="rect">
                <a:avLst/>
              </a:prstGeom>
              <a:blipFill>
                <a:blip r:embed="rId7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D00BA58-2814-44CF-924D-7EBD0D372846}"/>
                  </a:ext>
                </a:extLst>
              </p:cNvPr>
              <p:cNvSpPr txBox="1"/>
              <p:nvPr/>
            </p:nvSpPr>
            <p:spPr>
              <a:xfrm>
                <a:off x="2475728" y="4574102"/>
                <a:ext cx="237943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i="1" dirty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 dirty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 dirty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d>
                        <m:dPr>
                          <m:ctrlPr>
                            <a:rPr lang="en-GB" sz="2400" i="1" dirty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 dirty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 dirty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−7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D00BA58-2814-44CF-924D-7EBD0D3728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5728" y="4574102"/>
                <a:ext cx="2379434" cy="369332"/>
              </a:xfrm>
              <a:prstGeom prst="rect">
                <a:avLst/>
              </a:prstGeom>
              <a:blipFill>
                <a:blip r:embed="rId8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1EF4503-BE2A-426D-845B-C49D6835B979}"/>
                  </a:ext>
                </a:extLst>
              </p:cNvPr>
              <p:cNvSpPr txBox="1"/>
              <p:nvPr/>
            </p:nvSpPr>
            <p:spPr>
              <a:xfrm>
                <a:off x="2457898" y="5278147"/>
                <a:ext cx="237943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i="1" dirty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 dirty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 dirty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+7</m:t>
                          </m:r>
                        </m:e>
                      </m:d>
                      <m:d>
                        <m:dPr>
                          <m:ctrlPr>
                            <a:rPr lang="en-GB" sz="2400" i="1" dirty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 dirty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 dirty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1EF4503-BE2A-426D-845B-C49D6835B9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7898" y="5278147"/>
                <a:ext cx="2379434" cy="369332"/>
              </a:xfrm>
              <a:prstGeom prst="rect">
                <a:avLst/>
              </a:prstGeom>
              <a:blipFill>
                <a:blip r:embed="rId9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2891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410848" y="809393"/>
                <a:ext cx="3404202" cy="9848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+8)</m:t>
                      </m:r>
                      <m:d>
                        <m:dPr>
                          <m:ctrlP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−4</m:t>
                          </m:r>
                        </m:e>
                      </m:d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848" y="809393"/>
                <a:ext cx="3404202" cy="98488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/>
              <p:nvPr/>
            </p:nvSpPr>
            <p:spPr>
              <a:xfrm>
                <a:off x="4889993" y="809393"/>
                <a:ext cx="3178049" cy="9848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−8)(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+4)=</m:t>
                      </m:r>
                    </m:oMath>
                  </m:oMathPara>
                </a14:m>
                <a:endParaRPr kumimoji="0" lang="en-GB" sz="3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9993" y="809393"/>
                <a:ext cx="3178049" cy="98488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18F974D4-97F1-444A-9256-CD34819DBCA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427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/>
              <p:nvPr/>
            </p:nvSpPr>
            <p:spPr>
              <a:xfrm>
                <a:off x="32288" y="405704"/>
                <a:ext cx="2889682" cy="60016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+7</m:t>
                          </m:r>
                        </m:e>
                      </m:d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+3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b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+3</m:t>
                          </m:r>
                        </m:e>
                      </m:d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+7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b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−7</m:t>
                          </m:r>
                        </m:e>
                      </m:d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b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−7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b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+7</m:t>
                          </m:r>
                        </m:e>
                      </m:d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b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+7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−7</m:t>
                          </m:r>
                        </m:e>
                      </m:d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+3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+3</m:t>
                          </m:r>
                        </m:e>
                      </m:d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−7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88" y="405704"/>
                <a:ext cx="2889682" cy="60016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0D9F9013-0281-4B99-8164-C72D7AD0B9DA}"/>
                  </a:ext>
                </a:extLst>
              </p:cNvPr>
              <p:cNvSpPr/>
              <p:nvPr/>
            </p:nvSpPr>
            <p:spPr>
              <a:xfrm>
                <a:off x="4313586" y="428178"/>
                <a:ext cx="2889682" cy="60016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+6</m:t>
                          </m:r>
                        </m:e>
                      </m:d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+3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b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+3</m:t>
                          </m:r>
                        </m:e>
                      </m:d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+6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b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−6</m:t>
                          </m:r>
                        </m:e>
                      </m:d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b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−6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b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+6</m:t>
                          </m:r>
                        </m:e>
                      </m:d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b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+6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−6</m:t>
                          </m:r>
                        </m:e>
                      </m:d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+3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+3</m:t>
                          </m:r>
                        </m:e>
                      </m:d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−6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0D9F9013-0281-4B99-8164-C72D7AD0B9D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3586" y="428178"/>
                <a:ext cx="2889682" cy="60016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2E5D3FCB-D649-47C9-B49C-B729CEE4A26A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316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/>
              <p:nvPr/>
            </p:nvSpPr>
            <p:spPr>
              <a:xfrm>
                <a:off x="32287" y="405704"/>
                <a:ext cx="4581936" cy="60016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+7</m:t>
                          </m:r>
                        </m:e>
                      </m:d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+3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+21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b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+3</m:t>
                          </m:r>
                        </m:e>
                      </m:d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+7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+21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b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−7</m:t>
                          </m:r>
                        </m:e>
                      </m:d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−10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+21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b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−7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−10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+21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b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+7</m:t>
                          </m:r>
                        </m:e>
                      </m:d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−21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b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+7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−21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−7</m:t>
                          </m:r>
                        </m:e>
                      </m:d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+3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−21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+3</m:t>
                          </m:r>
                        </m:e>
                      </m:d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−7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−21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87" y="405704"/>
                <a:ext cx="4581936" cy="60016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0D9F9013-0281-4B99-8164-C72D7AD0B9DA}"/>
                  </a:ext>
                </a:extLst>
              </p:cNvPr>
              <p:cNvSpPr/>
              <p:nvPr/>
            </p:nvSpPr>
            <p:spPr>
              <a:xfrm>
                <a:off x="4529777" y="405704"/>
                <a:ext cx="4581936" cy="60016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+6</m:t>
                          </m:r>
                        </m:e>
                      </m:d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+3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9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+18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b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+3</m:t>
                          </m:r>
                        </m:e>
                      </m:d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+6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9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+18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b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−6</m:t>
                          </m:r>
                        </m:e>
                      </m:d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−9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+18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b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−6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−9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+18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b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+6</m:t>
                          </m:r>
                        </m:e>
                      </m:d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−18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b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+6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−18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−6</m:t>
                          </m:r>
                        </m:e>
                      </m:d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+3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−18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+3</m:t>
                          </m:r>
                        </m:e>
                      </m:d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−6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−18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0D9F9013-0281-4B99-8164-C72D7AD0B9D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9777" y="405704"/>
                <a:ext cx="4581936" cy="60016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DCAD5B57-4A69-43FB-AD75-29F166CC65EC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978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970</TotalTime>
  <Words>79</Words>
  <Application>Microsoft Office PowerPoint</Application>
  <PresentationFormat>On-screen Show (4:3)</PresentationFormat>
  <Paragraphs>59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Brackets:  Expanding double brackets 1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103</cp:revision>
  <dcterms:created xsi:type="dcterms:W3CDTF">2018-01-26T08:52:52Z</dcterms:created>
  <dcterms:modified xsi:type="dcterms:W3CDTF">2018-07-30T07:56:51Z</dcterms:modified>
</cp:coreProperties>
</file>