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3" r:id="rId4"/>
    <p:sldId id="29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3" Type="http://schemas.openxmlformats.org/officeDocument/2006/relationships/image" Target="../media/image1.png"/><Relationship Id="rId7" Type="http://schemas.openxmlformats.org/officeDocument/2006/relationships/image" Target="../media/image20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double brackets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40420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404202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32288" y="405704"/>
                <a:ext cx="2889682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2−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8" y="405704"/>
                <a:ext cx="2889682" cy="6001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F9E908C-BFC5-4E25-83DD-0500EC557380}"/>
                  </a:ext>
                </a:extLst>
              </p:cNvPr>
              <p:cNvSpPr/>
              <p:nvPr/>
            </p:nvSpPr>
            <p:spPr>
              <a:xfrm>
                <a:off x="4346788" y="405704"/>
                <a:ext cx="2889682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3−2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2−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F9E908C-BFC5-4E25-83DD-0500EC557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788" y="405704"/>
                <a:ext cx="2889682" cy="6001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D50A8C8-FAA5-4739-8B7D-1403E42FD07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1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32287" y="405704"/>
                <a:ext cx="4314500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2−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7" y="405704"/>
                <a:ext cx="4314500" cy="6001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F9E908C-BFC5-4E25-83DD-0500EC557380}"/>
                  </a:ext>
                </a:extLst>
              </p:cNvPr>
              <p:cNvSpPr/>
              <p:nvPr/>
            </p:nvSpPr>
            <p:spPr>
              <a:xfrm>
                <a:off x="4346787" y="405704"/>
                <a:ext cx="4764925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2−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3−2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F9E908C-BFC5-4E25-83DD-0500EC557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787" y="405704"/>
                <a:ext cx="4764925" cy="5632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8F61AF6-B785-4C02-BEB6-DF09BFD993E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80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Expanding double brackets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2018-07-30T07:58:14Z</dcterms:modified>
</cp:coreProperties>
</file>