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5" r:id="rId4"/>
    <p:sldId id="29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1" d="100"/>
          <a:sy n="101" d="100"/>
        </p:scale>
        <p:origin x="19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Specific focus on numerical </a:t>
            </a:r>
            <a:r>
              <a:rPr lang="en-GB" dirty="0" smtClean="0"/>
              <a:t>examples with non-</a:t>
            </a:r>
            <a:r>
              <a:rPr lang="en-GB" dirty="0" err="1" smtClean="0"/>
              <a:t>monics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Expanding double </a:t>
            </a:r>
            <a:r>
              <a:rPr lang="en-GB" sz="4400" b="1" dirty="0" smtClean="0">
                <a:solidFill>
                  <a:schemeClr val="bg1"/>
                </a:solidFill>
              </a:rPr>
              <a:t>brackets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153721" y="3870057"/>
                <a:ext cx="27192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721" y="3870057"/>
                <a:ext cx="2719271" cy="369332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135891" y="4574102"/>
                <a:ext cx="27192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891" y="4574102"/>
                <a:ext cx="2719271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118061" y="5278147"/>
                <a:ext cx="27192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061" y="5278147"/>
                <a:ext cx="2719271" cy="369332"/>
              </a:xfrm>
              <a:prstGeom prst="rect">
                <a:avLst/>
              </a:prstGeom>
              <a:blipFill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@kevinweav2003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89073" y="879421"/>
                <a:ext cx="3550331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NZ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NZ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73" y="879421"/>
                <a:ext cx="3550331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976254" y="879421"/>
                <a:ext cx="354129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NZ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+2)(7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NZ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254" y="879421"/>
                <a:ext cx="3541290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@kevinweav2003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2BFCFAB-DD01-46F6-9550-A6298C351AD2}"/>
                  </a:ext>
                </a:extLst>
              </p:cNvPr>
              <p:cNvSpPr/>
              <p:nvPr/>
            </p:nvSpPr>
            <p:spPr>
              <a:xfrm>
                <a:off x="1255762" y="840968"/>
                <a:ext cx="5200292" cy="5647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9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kumimoji="0" lang="en-GB" sz="1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2BFCFAB-DD01-46F6-9550-A6298C351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762" y="840968"/>
                <a:ext cx="5200292" cy="5647700"/>
              </a:xfrm>
              <a:prstGeom prst="rect">
                <a:avLst/>
              </a:prstGeom>
              <a:blipFill>
                <a:blip r:embed="rId2"/>
                <a:stretch>
                  <a:fillRect l="-1172" t="-54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AAA030B-2018-40E5-8360-9D7481E226AB}"/>
                  </a:ext>
                </a:extLst>
              </p:cNvPr>
              <p:cNvSpPr/>
              <p:nvPr/>
            </p:nvSpPr>
            <p:spPr>
              <a:xfrm>
                <a:off x="5000178" y="1129000"/>
                <a:ext cx="5200292" cy="4247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+0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i="1" dirty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 smtClean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dirty="0" smtClean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16. </a:t>
                </a:r>
                <a:r>
                  <a:rPr lang="en-GB" dirty="0" smtClean="0">
                    <a:solidFill>
                      <a:srgbClr val="007FFF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17.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NZ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NZ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NZ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NZ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AAA030B-2018-40E5-8360-9D7481E226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178" y="1129000"/>
                <a:ext cx="5200292" cy="4247317"/>
              </a:xfrm>
              <a:prstGeom prst="rect">
                <a:avLst/>
              </a:prstGeom>
              <a:blipFill>
                <a:blip r:embed="rId3"/>
                <a:stretch>
                  <a:fillRect l="-938" t="-717" b="-129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@kevinweav2003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03634" y="822995"/>
                <a:ext cx="5200292" cy="53553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9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kumimoji="0" lang="en-GB" sz="1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0" lang="en-GB" sz="1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+22</m:t>
                    </m:r>
                    <m:r>
                      <a:rPr kumimoji="0" lang="en-GB" sz="1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1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22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22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4" y="822995"/>
                <a:ext cx="5200292" cy="5355312"/>
              </a:xfrm>
              <a:prstGeom prst="rect">
                <a:avLst/>
              </a:prstGeom>
              <a:blipFill>
                <a:blip r:embed="rId2"/>
                <a:stretch>
                  <a:fillRect l="-1055" t="-56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AAA030B-2018-40E5-8360-9D7481E226AB}"/>
                  </a:ext>
                </a:extLst>
              </p:cNvPr>
              <p:cNvSpPr/>
              <p:nvPr/>
            </p:nvSpPr>
            <p:spPr>
              <a:xfrm>
                <a:off x="5000178" y="1357181"/>
                <a:ext cx="5200292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+0)</m:t>
                    </m:r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NZ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i="1" dirty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NZ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NZ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 smtClean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dirty="0" smtClean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en-NZ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NZ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NZ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16. </a:t>
                </a:r>
                <a:r>
                  <a:rPr lang="en-GB" dirty="0" smtClean="0">
                    <a:solidFill>
                      <a:srgbClr val="007FFF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NZ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17.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NZ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NZ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NZ" b="0" i="1" dirty="0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NZ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NZ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NZ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AAA030B-2018-40E5-8360-9D7481E226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178" y="1357181"/>
                <a:ext cx="5200292" cy="4524315"/>
              </a:xfrm>
              <a:prstGeom prst="rect">
                <a:avLst/>
              </a:prstGeom>
              <a:blipFill>
                <a:blip r:embed="rId3"/>
                <a:stretch>
                  <a:fillRect l="-938" t="-80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69</Words>
  <Application>Microsoft Office PowerPoint</Application>
  <PresentationFormat>On-screen Show (4:3)</PresentationFormat>
  <Paragraphs>83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Brackets:  Expanding double brackets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Kevin Weaver</cp:lastModifiedBy>
  <cp:revision>110</cp:revision>
  <dcterms:created xsi:type="dcterms:W3CDTF">2018-01-26T08:52:52Z</dcterms:created>
  <dcterms:modified xsi:type="dcterms:W3CDTF">2021-05-31T23:11:23Z</dcterms:modified>
</cp:coreProperties>
</file>