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9" r:id="rId2"/>
    <p:sldId id="326" r:id="rId3"/>
    <p:sldId id="334" r:id="rId4"/>
    <p:sldId id="335" r:id="rId5"/>
    <p:sldId id="332" r:id="rId6"/>
    <p:sldId id="33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625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3" Type="http://schemas.openxmlformats.org/officeDocument/2006/relationships/image" Target="../media/image1.png"/><Relationship Id="rId7" Type="http://schemas.openxmlformats.org/officeDocument/2006/relationships/image" Target="../media/image2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1.png"/><Relationship Id="rId2" Type="http://schemas.openxmlformats.org/officeDocument/2006/relationships/image" Target="../media/image29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3.png"/><Relationship Id="rId2" Type="http://schemas.openxmlformats.org/officeDocument/2006/relationships/image" Target="../media/image39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10.png"/><Relationship Id="rId2" Type="http://schemas.openxmlformats.org/officeDocument/2006/relationships/image" Target="../media/image4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310.png"/><Relationship Id="rId2" Type="http://schemas.openxmlformats.org/officeDocument/2006/relationships/image" Target="../media/image39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2.png"/><Relationship Id="rId5" Type="http://schemas.openxmlformats.org/officeDocument/2006/relationships/image" Target="../media/image412.png"/><Relationship Id="rId4" Type="http://schemas.openxmlformats.org/officeDocument/2006/relationships/image" Target="../media/image40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Expanding double brackets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77EEF76-745B-469E-9DF3-9623CD1007C9}"/>
                  </a:ext>
                </a:extLst>
              </p:cNvPr>
              <p:cNvSpPr txBox="1"/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77EEF76-745B-469E-9DF3-9623CD1007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EC85970-A50B-448B-9016-14DEB324A247}"/>
                  </a:ext>
                </a:extLst>
              </p:cNvPr>
              <p:cNvSpPr txBox="1"/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EC85970-A50B-448B-9016-14DEB324A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B42C7C0-3A30-4E90-BB14-22FA585D8E53}"/>
                  </a:ext>
                </a:extLst>
              </p:cNvPr>
              <p:cNvSpPr txBox="1"/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B42C7C0-3A30-4E90-BB14-22FA585D8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34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148875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148875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178049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178049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37ED068-DFA2-45FC-9EE5-C3E052F2722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15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91923" y="87650"/>
                <a:ext cx="2889682" cy="7571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+0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−67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23" y="87650"/>
                <a:ext cx="2889682" cy="75713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1E1F724-E7C9-4493-8A81-9D5D006C78AA}"/>
                  </a:ext>
                </a:extLst>
              </p:cNvPr>
              <p:cNvSpPr/>
              <p:nvPr/>
            </p:nvSpPr>
            <p:spPr>
              <a:xfrm>
                <a:off x="4418757" y="87650"/>
                <a:ext cx="2889682" cy="7571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+0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−67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1E1F724-E7C9-4493-8A81-9D5D006C78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757" y="87650"/>
                <a:ext cx="2889682" cy="75713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AEEEA72-B3A5-4F49-B2D8-B704795A2C1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1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-63791" y="147284"/>
                <a:ext cx="4350868" cy="72943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+0</m:t>
                        </m:r>
                      </m:e>
                    </m:d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e>
                    </m:d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−67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66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791" y="147284"/>
                <a:ext cx="4350868" cy="72943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C8BC382-6EC2-4906-BE88-E487DC921629}"/>
                  </a:ext>
                </a:extLst>
              </p:cNvPr>
              <p:cNvSpPr/>
              <p:nvPr/>
            </p:nvSpPr>
            <p:spPr>
              <a:xfrm>
                <a:off x="4339244" y="147285"/>
                <a:ext cx="4804756" cy="72943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+4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+0</m:t>
                        </m:r>
                      </m:e>
                    </m:d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kumimoji="0" lang="en-GB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−2</m:t>
                        </m:r>
                      </m:e>
                    </m:d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GB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−67</m:t>
                          </m:r>
                        </m:e>
                      </m:d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−134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C8BC382-6EC2-4906-BE88-E487DC9216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244" y="147285"/>
                <a:ext cx="4804756" cy="72943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5861C13-4164-4B3B-A9A0-7952BCB3A65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5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347441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+5)(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347441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34713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347133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347441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+1)(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347441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352570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+1)(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352570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372621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+18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372621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ADFAC30-178B-44DF-8F4F-2A1512F7D16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7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514442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−25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5144422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595348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5953489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595348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595348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595348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−8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595348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671812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+18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671812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34D9A81-26EA-4E18-AD8B-DC582C2525C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299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</TotalTime>
  <Words>163</Words>
  <Application>Microsoft Office PowerPoint</Application>
  <PresentationFormat>On-screen Show (4:3)</PresentationFormat>
  <Paragraphs>109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Brackets:  Expanding double brackets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2018-07-30T07:55:22Z</dcterms:modified>
</cp:coreProperties>
</file>