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83" r:id="rId2"/>
    <p:sldId id="286" r:id="rId3"/>
    <p:sldId id="287" r:id="rId4"/>
    <p:sldId id="288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9362" autoAdjust="0"/>
  </p:normalViewPr>
  <p:slideViewPr>
    <p:cSldViewPr snapToGrid="0">
      <p:cViewPr varScale="1">
        <p:scale>
          <a:sx n="74" d="100"/>
          <a:sy n="74" d="100"/>
        </p:scale>
        <p:origin x="1742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292806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9.png"/><Relationship Id="rId3" Type="http://schemas.openxmlformats.org/officeDocument/2006/relationships/image" Target="../media/image1.png"/><Relationship Id="rId7" Type="http://schemas.openxmlformats.org/officeDocument/2006/relationships/image" Target="../media/image5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140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0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4" Type="http://schemas.openxmlformats.org/officeDocument/2006/relationships/image" Target="../media/image17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0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4" Type="http://schemas.openxmlformats.org/officeDocument/2006/relationships/image" Target="../media/image19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1148" y="129567"/>
            <a:ext cx="6182139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Brackets: 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Expanding single brackets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1C85D2DF-C609-4143-8DDC-2A4F71714AEA}"/>
              </a:ext>
            </a:extLst>
          </p:cNvPr>
          <p:cNvSpPr txBox="1">
            <a:spLocks/>
          </p:cNvSpPr>
          <p:nvPr/>
        </p:nvSpPr>
        <p:spPr>
          <a:xfrm>
            <a:off x="588257" y="6150216"/>
            <a:ext cx="7967485" cy="55415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For more videos visit 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mrbartonmaths.com/videos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Example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91AA12A-6B25-42B6-9A89-D3547DC253D7}"/>
                  </a:ext>
                </a:extLst>
              </p:cNvPr>
              <p:cNvSpPr txBox="1"/>
              <p:nvPr/>
            </p:nvSpPr>
            <p:spPr>
              <a:xfrm>
                <a:off x="3220552" y="3870057"/>
                <a:ext cx="165244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3 </m:t>
                      </m:r>
                      <m:d>
                        <m:dPr>
                          <m:ctrlPr>
                            <a:rPr lang="en-GB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</m:d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 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91AA12A-6B25-42B6-9A89-D3547DC253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0552" y="3870057"/>
                <a:ext cx="1652440" cy="369332"/>
              </a:xfrm>
              <a:prstGeom prst="rect">
                <a:avLst/>
              </a:prstGeom>
              <a:blipFill>
                <a:blip r:embed="rId7"/>
                <a:stretch>
                  <a:fillRect l="-3690" b="-8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FD00BA58-2814-44CF-924D-7EBD0D372846}"/>
                  </a:ext>
                </a:extLst>
              </p:cNvPr>
              <p:cNvSpPr txBox="1"/>
              <p:nvPr/>
            </p:nvSpPr>
            <p:spPr>
              <a:xfrm>
                <a:off x="3202722" y="4574102"/>
                <a:ext cx="165244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3 </m:t>
                      </m:r>
                      <m:d>
                        <m:dPr>
                          <m:ctrlPr>
                            <a:rPr lang="en-GB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5−</m:t>
                          </m:r>
                          <m:r>
                            <a:rPr lang="en-GB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 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FD00BA58-2814-44CF-924D-7EBD0D3728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2722" y="4574102"/>
                <a:ext cx="1652440" cy="369332"/>
              </a:xfrm>
              <a:prstGeom prst="rect">
                <a:avLst/>
              </a:prstGeom>
              <a:blipFill>
                <a:blip r:embed="rId8"/>
                <a:stretch>
                  <a:fillRect l="-3690" b="-81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11EF4503-BE2A-426D-845B-C49D6835B979}"/>
                  </a:ext>
                </a:extLst>
              </p:cNvPr>
              <p:cNvSpPr txBox="1"/>
              <p:nvPr/>
            </p:nvSpPr>
            <p:spPr>
              <a:xfrm>
                <a:off x="2955663" y="5278147"/>
                <a:ext cx="188166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3 </m:t>
                      </m:r>
                      <m:d>
                        <m:dPr>
                          <m:ctrlPr>
                            <a:rPr lang="en-GB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5−</m:t>
                          </m:r>
                          <m:r>
                            <a:rPr lang="en-GB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 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11EF4503-BE2A-426D-845B-C49D6835B9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5663" y="5278147"/>
                <a:ext cx="1881669" cy="369332"/>
              </a:xfrm>
              <a:prstGeom prst="rect">
                <a:avLst/>
              </a:prstGeom>
              <a:blipFill>
                <a:blip r:embed="rId9"/>
                <a:stretch>
                  <a:fillRect l="-3560" b="-8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218750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/>
              <p:nvPr/>
            </p:nvSpPr>
            <p:spPr>
              <a:xfrm>
                <a:off x="410848" y="809393"/>
                <a:ext cx="2187394" cy="98488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</m:t>
                      </m:r>
                      <m:r>
                        <a:rPr kumimoji="0" lang="en-GB" sz="3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d>
                        <m:dPr>
                          <m:ctrlPr>
                            <a:rPr kumimoji="0" lang="en-GB" sz="3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3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−3</m:t>
                          </m:r>
                        </m:e>
                      </m:d>
                      <m:r>
                        <a:rPr kumimoji="0" lang="en-GB" sz="3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32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848" y="809393"/>
                <a:ext cx="2187394" cy="98488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C7E11CD-8EE5-4157-AF35-2ECC322F9C6A}"/>
                  </a:ext>
                </a:extLst>
              </p:cNvPr>
              <p:cNvSpPr txBox="1"/>
              <p:nvPr/>
            </p:nvSpPr>
            <p:spPr>
              <a:xfrm>
                <a:off x="4889993" y="809393"/>
                <a:ext cx="2207399" cy="98488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5 </m:t>
                      </m:r>
                      <m:d>
                        <m:dPr>
                          <m:ctrlPr>
                            <a:rPr kumimoji="0" lang="en-GB" sz="3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3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−3</m:t>
                          </m:r>
                        </m:e>
                      </m:d>
                      <m:r>
                        <a:rPr kumimoji="0" lang="en-GB" sz="3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32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C7E11CD-8EE5-4157-AF35-2ECC322F9C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9993" y="809393"/>
                <a:ext cx="2207399" cy="98488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B72147C4-D379-4DE5-A44D-C73E88BE0500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17427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90900" y="385473"/>
                <a:ext cx="2056525" cy="498598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5 </m:t>
                      </m:r>
                      <m:d>
                        <m:d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</m:t>
                          </m:r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</m:d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5 </m:t>
                      </m:r>
                      <m:d>
                        <m:d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</m:t>
                          </m:r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e>
                      </m:d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d>
                        <m:d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</m:t>
                          </m:r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</m:t>
                          </m:r>
                        </m:e>
                      </m:d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3 </m:t>
                      </m:r>
                      <m:d>
                        <m:d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−5</m:t>
                          </m:r>
                        </m:e>
                      </m:d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3 </m:t>
                      </m:r>
                      <m:d>
                        <m:d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5−</m:t>
                          </m:r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</m:d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3 </m:t>
                      </m:r>
                      <m:d>
                        <m:d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</m:t>
                          </m:r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5−</m:t>
                          </m:r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</m:d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−3 </m:t>
                      </m:r>
                      <m:d>
                        <m:d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5+</m:t>
                          </m:r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</m:d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1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900" y="385473"/>
                <a:ext cx="2056525" cy="498598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F1CB63F5-D140-47A4-97BC-A5B1FBE3B7DF}"/>
                  </a:ext>
                </a:extLst>
              </p:cNvPr>
              <p:cNvSpPr txBox="1"/>
              <p:nvPr/>
            </p:nvSpPr>
            <p:spPr>
              <a:xfrm>
                <a:off x="4276661" y="385473"/>
                <a:ext cx="2996498" cy="480131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−3 </m:t>
                      </m:r>
                      <m:d>
                        <m:d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5−</m:t>
                          </m:r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</m:d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−3 </m:t>
                      </m:r>
                      <m:d>
                        <m:d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−5</m:t>
                          </m:r>
                        </m:e>
                      </m:d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3 </m:t>
                      </m:r>
                      <m:d>
                        <m:d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</m:t>
                          </m:r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−5</m:t>
                          </m:r>
                        </m:e>
                      </m:d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−3 </m:t>
                      </m:r>
                      <m:d>
                        <m:d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</m:t>
                          </m:r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</m:t>
                          </m:r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</m:t>
                          </m:r>
                        </m:e>
                      </m:d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−3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d>
                        <m:d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</m:t>
                          </m:r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+5</m:t>
                          </m:r>
                        </m:e>
                      </m:d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11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d>
                        <m:d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</m:t>
                          </m:r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+5</m:t>
                          </m:r>
                        </m:e>
                      </m:d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11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d>
                        <m:d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−5</m:t>
                          </m:r>
                        </m:e>
                      </m:d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11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F1CB63F5-D140-47A4-97BC-A5B1FBE3B7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6661" y="385473"/>
                <a:ext cx="2996498" cy="480131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DD826FAC-392A-4946-A128-230CF8188778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858788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90899" y="448536"/>
                <a:ext cx="3718645" cy="498598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5 </m:t>
                      </m:r>
                      <m:d>
                        <m:d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</m:t>
                          </m:r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</m:d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15+5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5 </m:t>
                      </m:r>
                      <m:d>
                        <m:d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</m:t>
                          </m:r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e>
                      </m:d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+15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d>
                        <m:d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</m:t>
                          </m:r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</m:t>
                          </m:r>
                        </m:e>
                      </m:d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+15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3 </m:t>
                      </m:r>
                      <m:d>
                        <m:d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−5</m:t>
                          </m:r>
                        </m:e>
                      </m:d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−15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3 </m:t>
                      </m:r>
                      <m:d>
                        <m:d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5−</m:t>
                          </m:r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</m:d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15−3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3 </m:t>
                      </m:r>
                      <m:d>
                        <m:d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</m:t>
                          </m:r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5−</m:t>
                          </m:r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</m:d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−15−3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−3 </m:t>
                      </m:r>
                      <m:d>
                        <m:d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5+</m:t>
                          </m:r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</m:d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−15−3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1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899" y="448536"/>
                <a:ext cx="3718645" cy="498598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F1CB63F5-D140-47A4-97BC-A5B1FBE3B7DF}"/>
                  </a:ext>
                </a:extLst>
              </p:cNvPr>
              <p:cNvSpPr txBox="1"/>
              <p:nvPr/>
            </p:nvSpPr>
            <p:spPr>
              <a:xfrm>
                <a:off x="4760136" y="448536"/>
                <a:ext cx="3900387" cy="489050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−3 </m:t>
                      </m:r>
                      <m:d>
                        <m:d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5−</m:t>
                          </m:r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</m:d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−15+3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−3 </m:t>
                      </m:r>
                      <m:d>
                        <m:d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−5</m:t>
                          </m:r>
                        </m:e>
                      </m:d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−3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+15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3 </m:t>
                      </m:r>
                      <m:d>
                        <m:d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</m:t>
                          </m:r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−5</m:t>
                          </m:r>
                        </m:e>
                      </m:d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+15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−3 </m:t>
                      </m:r>
                      <m:d>
                        <m:d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</m:t>
                          </m:r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</m:t>
                          </m:r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</m:t>
                          </m:r>
                        </m:e>
                      </m:d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−15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−3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d>
                        <m:d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</m:t>
                          </m:r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+5</m:t>
                          </m:r>
                        </m:e>
                      </m:d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−15</m:t>
                      </m:r>
                    </m:oMath>
                  </m:oMathPara>
                </a14:m>
                <a:endParaRPr kumimoji="0" lang="en-GB" sz="1100" b="0" i="1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d>
                        <m:d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</m:t>
                          </m:r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+5</m:t>
                          </m:r>
                        </m:e>
                      </m:d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15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</m:oMath>
                  </m:oMathPara>
                </a14:m>
                <a:endParaRPr kumimoji="0" lang="en-GB" sz="1100" b="0" i="1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d>
                        <m:d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−5</m:t>
                          </m:r>
                        </m:e>
                      </m:d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−15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</m:oMath>
                  </m:oMathPara>
                </a14:m>
                <a:endParaRPr kumimoji="0" lang="en-GB" sz="11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F1CB63F5-D140-47A4-97BC-A5B1FBE3B7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0136" y="448536"/>
                <a:ext cx="3900387" cy="489050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8C232F01-8E5C-45AB-9B23-1B0AAF40A739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9987494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969</TotalTime>
  <Words>206</Words>
  <Application>Microsoft Office PowerPoint</Application>
  <PresentationFormat>On-screen Show (4:3)</PresentationFormat>
  <Paragraphs>71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 Theme</vt:lpstr>
      <vt:lpstr>Brackets:  Expanding single brackets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103</cp:revision>
  <dcterms:created xsi:type="dcterms:W3CDTF">2018-01-26T08:52:52Z</dcterms:created>
  <dcterms:modified xsi:type="dcterms:W3CDTF">2018-07-30T07:53:51Z</dcterms:modified>
</cp:coreProperties>
</file>