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6" r:id="rId2"/>
    <p:sldId id="342" r:id="rId3"/>
    <p:sldId id="343" r:id="rId4"/>
    <p:sldId id="344" r:id="rId5"/>
    <p:sldId id="34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14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332491" y="4075914"/>
                <a:ext cx="1517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491" y="4075914"/>
                <a:ext cx="1517787" cy="369332"/>
              </a:xfrm>
              <a:prstGeom prst="rect">
                <a:avLst/>
              </a:prstGeom>
              <a:blipFill>
                <a:blip r:embed="rId6"/>
                <a:stretch>
                  <a:fillRect l="-4418" r="-160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/>
              <p:nvPr/>
            </p:nvSpPr>
            <p:spPr>
              <a:xfrm>
                <a:off x="3332489" y="4697027"/>
                <a:ext cx="15177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489" y="4697027"/>
                <a:ext cx="1517788" cy="369332"/>
              </a:xfrm>
              <a:prstGeom prst="rect">
                <a:avLst/>
              </a:prstGeom>
              <a:blipFill>
                <a:blip r:embed="rId7"/>
                <a:stretch>
                  <a:fillRect l="-4418" r="-160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3332488" y="5309022"/>
                <a:ext cx="15177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488" y="5309022"/>
                <a:ext cx="1517788" cy="369332"/>
              </a:xfrm>
              <a:prstGeom prst="rect">
                <a:avLst/>
              </a:prstGeom>
              <a:blipFill>
                <a:blip r:embed="rId8"/>
                <a:stretch>
                  <a:fillRect l="-4418" r="-160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>
            <a:extLst>
              <a:ext uri="{FF2B5EF4-FFF2-40B4-BE49-F238E27FC236}">
                <a16:creationId xmlns:a16="http://schemas.microsoft.com/office/drawing/2014/main" id="{B8C6EAAE-CE25-4B5A-B549-E662681CE5EE}"/>
              </a:ext>
            </a:extLst>
          </p:cNvPr>
          <p:cNvSpPr txBox="1">
            <a:spLocks/>
          </p:cNvSpPr>
          <p:nvPr/>
        </p:nvSpPr>
        <p:spPr>
          <a:xfrm>
            <a:off x="1621148" y="129567"/>
            <a:ext cx="618213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>
                <a:solidFill>
                  <a:schemeClr val="bg1"/>
                </a:solidFill>
              </a:rPr>
              <a:t>Brackets: 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Expanding single brackets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1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307333"/>
                <a:ext cx="1587935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307333"/>
                <a:ext cx="1587935" cy="47782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57777F-31D2-4069-AF7D-3AB1629EC14C}"/>
                  </a:ext>
                </a:extLst>
              </p:cNvPr>
              <p:cNvSpPr txBox="1"/>
              <p:nvPr/>
            </p:nvSpPr>
            <p:spPr>
              <a:xfrm>
                <a:off x="3387756" y="307333"/>
                <a:ext cx="1587935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57777F-31D2-4069-AF7D-3AB1629EC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756" y="307333"/>
                <a:ext cx="1587935" cy="47782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FA3BA7-E87D-481C-863C-EB90C21947F7}"/>
                  </a:ext>
                </a:extLst>
              </p:cNvPr>
              <p:cNvSpPr txBox="1"/>
              <p:nvPr/>
            </p:nvSpPr>
            <p:spPr>
              <a:xfrm>
                <a:off x="6124328" y="307333"/>
                <a:ext cx="1607941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FA3BA7-E87D-481C-863C-EB90C2194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328" y="307333"/>
                <a:ext cx="1607941" cy="4778231"/>
              </a:xfrm>
              <a:prstGeom prst="rect">
                <a:avLst/>
              </a:prstGeom>
              <a:blipFill>
                <a:blip r:embed="rId5"/>
                <a:stretch>
                  <a:fillRect l="-1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C23777A-F8F8-45E9-9382-21033A1A818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896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900" y="307333"/>
                <a:ext cx="2545249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−36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0" y="307333"/>
                <a:ext cx="2545249" cy="4778231"/>
              </a:xfrm>
              <a:prstGeom prst="rect">
                <a:avLst/>
              </a:prstGeom>
              <a:blipFill>
                <a:blip r:embed="rId3"/>
                <a:stretch>
                  <a:fillRect l="-957" r="-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57777F-31D2-4069-AF7D-3AB1629EC14C}"/>
                  </a:ext>
                </a:extLst>
              </p:cNvPr>
              <p:cNvSpPr txBox="1"/>
              <p:nvPr/>
            </p:nvSpPr>
            <p:spPr>
              <a:xfrm>
                <a:off x="3357939" y="307333"/>
                <a:ext cx="2545249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57777F-31D2-4069-AF7D-3AB1629EC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939" y="307333"/>
                <a:ext cx="2545249" cy="4778231"/>
              </a:xfrm>
              <a:prstGeom prst="rect">
                <a:avLst/>
              </a:prstGeom>
              <a:blipFill>
                <a:blip r:embed="rId4"/>
                <a:stretch>
                  <a:fillRect l="-1199" r="-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FA3BA7-E87D-481C-863C-EB90C21947F7}"/>
                  </a:ext>
                </a:extLst>
              </p:cNvPr>
              <p:cNvSpPr txBox="1"/>
              <p:nvPr/>
            </p:nvSpPr>
            <p:spPr>
              <a:xfrm>
                <a:off x="6124328" y="307333"/>
                <a:ext cx="2832186" cy="4778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+25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+40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FA3BA7-E87D-481C-863C-EB90C2194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328" y="307333"/>
                <a:ext cx="2832186" cy="4778231"/>
              </a:xfrm>
              <a:prstGeom prst="rect">
                <a:avLst/>
              </a:prstGeom>
              <a:blipFill>
                <a:blip r:embed="rId5"/>
                <a:stretch>
                  <a:fillRect l="-1078" r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F4A6AF1-5FE0-47D3-B581-50BC06C3B87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612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25355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6(5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253550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279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27908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28062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28062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5355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53550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25355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6(2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2535502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65755AA-EA88-41F0-9C69-503BBD92C54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44907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449078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981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98102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9810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9810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44907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449078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44907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449078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FAC9984-27D2-4A28-8ACB-7D1A039F0D5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28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329</Words>
  <Application>Microsoft Office PowerPoint</Application>
  <PresentationFormat>On-screen Show (4:3)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2018-07-30T07:52:30Z</dcterms:modified>
</cp:coreProperties>
</file>