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5" r:id="rId2"/>
    <p:sldId id="319" r:id="rId3"/>
    <p:sldId id="320" r:id="rId4"/>
    <p:sldId id="32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902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1.png"/><Relationship Id="rId3" Type="http://schemas.openxmlformats.org/officeDocument/2006/relationships/image" Target="../media/image1.png"/><Relationship Id="rId7" Type="http://schemas.openxmlformats.org/officeDocument/2006/relationships/image" Target="../media/image35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37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1.png"/><Relationship Id="rId2" Type="http://schemas.openxmlformats.org/officeDocument/2006/relationships/image" Target="../media/image39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Expanding triple brackets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1526242" y="3870057"/>
                <a:ext cx="33467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−2)=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242" y="3870057"/>
                <a:ext cx="3346750" cy="369332"/>
              </a:xfrm>
              <a:prstGeom prst="rect">
                <a:avLst/>
              </a:prstGeom>
              <a:blipFill>
                <a:blip r:embed="rId7"/>
                <a:stretch>
                  <a:fillRect l="-273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1508412" y="4574102"/>
                <a:ext cx="33467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−1)(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−2)=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412" y="4574102"/>
                <a:ext cx="3346750" cy="369332"/>
              </a:xfrm>
              <a:prstGeom prst="rect">
                <a:avLst/>
              </a:prstGeom>
              <a:blipFill>
                <a:blip r:embed="rId8"/>
                <a:stretch>
                  <a:fillRect l="-2732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1493660" y="5278147"/>
                <a:ext cx="33436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660" y="5278147"/>
                <a:ext cx="3343672" cy="36933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779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74213" y="798979"/>
                <a:ext cx="38263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13" y="798979"/>
                <a:ext cx="3826304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CE02C83-47A8-460B-A2AB-A3AD07E59AC5}"/>
                  </a:ext>
                </a:extLst>
              </p:cNvPr>
              <p:cNvSpPr txBox="1"/>
              <p:nvPr/>
            </p:nvSpPr>
            <p:spPr>
              <a:xfrm>
                <a:off x="4672232" y="798978"/>
                <a:ext cx="38263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CE02C83-47A8-460B-A2AB-A3AD07E59A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232" y="798978"/>
                <a:ext cx="3826304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F1DE8B87-9B67-48F2-9724-1F83BAA88C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00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0899" y="227821"/>
                <a:ext cx="3550479" cy="68172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1)(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99" y="227821"/>
                <a:ext cx="3550479" cy="68172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80D7B53-138F-41FD-A371-965D3864BCF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74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0898" y="227821"/>
                <a:ext cx="6997874" cy="68172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98" y="227821"/>
                <a:ext cx="6997874" cy="68172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153F06A3-3B42-4A81-8FEA-6596D1A7A5F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31406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969</TotalTime>
  <Words>248</Words>
  <Application>Microsoft Office PowerPoint</Application>
  <PresentationFormat>On-screen Show (4:3)</PresentationFormat>
  <Paragraphs>53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Brackets:  Expanding triple brackets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2018-07-30T07:59:41Z</dcterms:modified>
</cp:coreProperties>
</file>