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82" r:id="rId2"/>
    <p:sldId id="395" r:id="rId3"/>
    <p:sldId id="396" r:id="rId4"/>
    <p:sldId id="397" r:id="rId5"/>
    <p:sldId id="398" r:id="rId6"/>
    <p:sldId id="39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74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504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9.png"/><Relationship Id="rId3" Type="http://schemas.openxmlformats.org/officeDocument/2006/relationships/image" Target="../media/image1.png"/><Relationship Id="rId7" Type="http://schemas.openxmlformats.org/officeDocument/2006/relationships/image" Target="../media/image66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0.png"/><Relationship Id="rId2" Type="http://schemas.openxmlformats.org/officeDocument/2006/relationships/image" Target="../media/image68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694.png"/><Relationship Id="rId5" Type="http://schemas.openxmlformats.org/officeDocument/2006/relationships/image" Target="../media/image693.png"/><Relationship Id="rId4" Type="http://schemas.openxmlformats.org/officeDocument/2006/relationships/image" Target="../media/image69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698.png"/><Relationship Id="rId5" Type="http://schemas.openxmlformats.org/officeDocument/2006/relationships/image" Target="../media/image697.png"/><Relationship Id="rId4" Type="http://schemas.openxmlformats.org/officeDocument/2006/relationships/image" Target="../media/image6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702.png"/><Relationship Id="rId5" Type="http://schemas.openxmlformats.org/officeDocument/2006/relationships/image" Target="../media/image701.png"/><Relationship Id="rId4" Type="http://schemas.openxmlformats.org/officeDocument/2006/relationships/image" Target="../media/image7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706.png"/><Relationship Id="rId5" Type="http://schemas.openxmlformats.org/officeDocument/2006/relationships/image" Target="../media/image705.png"/><Relationship Id="rId4" Type="http://schemas.openxmlformats.org/officeDocument/2006/relationships/image" Target="../media/image70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334" y="147305"/>
            <a:ext cx="8418671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Brackets: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Factorising double brackets (mixed)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/>
              <p:nvPr/>
            </p:nvSpPr>
            <p:spPr>
              <a:xfrm>
                <a:off x="2514526" y="3870057"/>
                <a:ext cx="23584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+14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+24=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26" y="3870057"/>
                <a:ext cx="2358466" cy="369332"/>
              </a:xfrm>
              <a:prstGeom prst="rect">
                <a:avLst/>
              </a:prstGeom>
              <a:blipFill>
                <a:blip r:embed="rId7"/>
                <a:stretch>
                  <a:fillRect l="-129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/>
              <p:nvPr/>
            </p:nvSpPr>
            <p:spPr>
              <a:xfrm>
                <a:off x="2496696" y="4574102"/>
                <a:ext cx="23584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+24=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96" y="4574102"/>
                <a:ext cx="2358466" cy="369332"/>
              </a:xfrm>
              <a:prstGeom prst="rect">
                <a:avLst/>
              </a:prstGeom>
              <a:blipFill>
                <a:blip r:embed="rId8"/>
                <a:stretch>
                  <a:fillRect l="-1554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1EF4503-BE2A-426D-845B-C49D6835B979}"/>
                  </a:ext>
                </a:extLst>
              </p:cNvPr>
              <p:cNvSpPr txBox="1"/>
              <p:nvPr/>
            </p:nvSpPr>
            <p:spPr>
              <a:xfrm>
                <a:off x="2478866" y="5278147"/>
                <a:ext cx="23584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−24=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1EF4503-BE2A-426D-845B-C49D6835B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866" y="5278147"/>
                <a:ext cx="2358466" cy="369332"/>
              </a:xfrm>
              <a:prstGeom prst="rect">
                <a:avLst/>
              </a:prstGeom>
              <a:blipFill>
                <a:blip r:embed="rId9"/>
                <a:stretch>
                  <a:fillRect l="-155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99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10848" y="809393"/>
                <a:ext cx="3153940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−10</m:t>
                      </m:r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+21=</m:t>
                      </m:r>
                    </m:oMath>
                  </m:oMathPara>
                </a14:m>
                <a:endParaRPr kumimoji="0" lang="en-GB" sz="3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48" y="809393"/>
                <a:ext cx="3153940" cy="9848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7E11CD-8EE5-4157-AF35-2ECC322F9C6A}"/>
                  </a:ext>
                </a:extLst>
              </p:cNvPr>
              <p:cNvSpPr txBox="1"/>
              <p:nvPr/>
            </p:nvSpPr>
            <p:spPr>
              <a:xfrm>
                <a:off x="4889993" y="809393"/>
                <a:ext cx="3153940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+21=</m:t>
                      </m:r>
                    </m:oMath>
                  </m:oMathPara>
                </a14:m>
                <a:endParaRPr kumimoji="0" lang="en-GB" sz="3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7E11CD-8EE5-4157-AF35-2ECC322F9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93" y="809393"/>
                <a:ext cx="3153940" cy="9848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D931EBAE-0764-421B-A0C1-E5F53DE122A4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6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214" y="178126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+23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−23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4" y="178126"/>
                <a:ext cx="3385970" cy="3123932"/>
              </a:xfrm>
              <a:prstGeom prst="rect">
                <a:avLst/>
              </a:prstGeom>
              <a:blipFill>
                <a:blip r:embed="rId3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/>
              <p:nvPr/>
            </p:nvSpPr>
            <p:spPr>
              <a:xfrm>
                <a:off x="-59634" y="3583494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+10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634" y="3583494"/>
                <a:ext cx="3385970" cy="3123932"/>
              </a:xfrm>
              <a:prstGeom prst="rect">
                <a:avLst/>
              </a:prstGeom>
              <a:blipFill>
                <a:blip r:embed="rId4"/>
                <a:stretch>
                  <a:fillRect t="-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/>
              <p:nvPr/>
            </p:nvSpPr>
            <p:spPr>
              <a:xfrm>
                <a:off x="4131327" y="178126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11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11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+5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327" y="178126"/>
                <a:ext cx="3385970" cy="3123932"/>
              </a:xfrm>
              <a:prstGeom prst="rect">
                <a:avLst/>
              </a:prstGeom>
              <a:blipFill>
                <a:blip r:embed="rId5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/>
              <p:nvPr/>
            </p:nvSpPr>
            <p:spPr>
              <a:xfrm>
                <a:off x="4131327" y="3555943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327" y="3555943"/>
                <a:ext cx="3385970" cy="3123932"/>
              </a:xfrm>
              <a:prstGeom prst="rect">
                <a:avLst/>
              </a:prstGeom>
              <a:blipFill>
                <a:blip r:embed="rId6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D6DEF06-EF62-4957-B7B8-6CD446769B20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944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214" y="178126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+63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−63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4" y="178126"/>
                <a:ext cx="3385970" cy="3123932"/>
              </a:xfrm>
              <a:prstGeom prst="rect">
                <a:avLst/>
              </a:prstGeom>
              <a:blipFill>
                <a:blip r:embed="rId3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/>
              <p:nvPr/>
            </p:nvSpPr>
            <p:spPr>
              <a:xfrm>
                <a:off x="-59634" y="3583494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0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</m:t>
                      </m:r>
                      <m:r>
                        <a:rPr kumimoji="0" lang="en-GB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0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1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634" y="3583494"/>
                <a:ext cx="3385970" cy="3123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/>
              <p:nvPr/>
            </p:nvSpPr>
            <p:spPr>
              <a:xfrm>
                <a:off x="4131327" y="178126"/>
                <a:ext cx="338597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327" y="178126"/>
                <a:ext cx="3385970" cy="3123932"/>
              </a:xfrm>
              <a:prstGeom prst="rect">
                <a:avLst/>
              </a:prstGeom>
              <a:blipFill>
                <a:blip r:embed="rId5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/>
              <p:nvPr/>
            </p:nvSpPr>
            <p:spPr>
              <a:xfrm>
                <a:off x="4131327" y="3555943"/>
                <a:ext cx="3385970" cy="27546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327" y="3555943"/>
                <a:ext cx="3385970" cy="2754600"/>
              </a:xfrm>
              <a:prstGeom prst="rect">
                <a:avLst/>
              </a:prstGeom>
              <a:blipFill>
                <a:blip r:embed="rId6"/>
                <a:stretch>
                  <a:fillRect t="-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5F47828-7000-496E-9337-02FD69298FD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773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213" y="178126"/>
                <a:ext cx="4658177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+1)(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+23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−23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3" y="178126"/>
                <a:ext cx="4658177" cy="3123932"/>
              </a:xfrm>
              <a:prstGeom prst="rect">
                <a:avLst/>
              </a:prstGeom>
              <a:blipFill>
                <a:blip r:embed="rId3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/>
              <p:nvPr/>
            </p:nvSpPr>
            <p:spPr>
              <a:xfrm>
                <a:off x="-59635" y="3583494"/>
                <a:ext cx="5059017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+12)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+12)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635" y="3583494"/>
                <a:ext cx="5059017" cy="3123932"/>
              </a:xfrm>
              <a:prstGeom prst="rect">
                <a:avLst/>
              </a:prstGeom>
              <a:blipFill>
                <a:blip r:embed="rId4"/>
                <a:stretch>
                  <a:fillRect t="-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/>
              <p:nvPr/>
            </p:nvSpPr>
            <p:spPr>
              <a:xfrm>
                <a:off x="4280414" y="178126"/>
                <a:ext cx="4999460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11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11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414" y="178126"/>
                <a:ext cx="4999460" cy="3123932"/>
              </a:xfrm>
              <a:prstGeom prst="rect">
                <a:avLst/>
              </a:prstGeom>
              <a:blipFill>
                <a:blip r:embed="rId5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/>
              <p:nvPr/>
            </p:nvSpPr>
            <p:spPr>
              <a:xfrm>
                <a:off x="4131327" y="3555943"/>
                <a:ext cx="5708412" cy="31239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327" y="3555943"/>
                <a:ext cx="5708412" cy="3123932"/>
              </a:xfrm>
              <a:prstGeom prst="rect">
                <a:avLst/>
              </a:prstGeom>
              <a:blipFill>
                <a:blip r:embed="rId6"/>
                <a:stretch>
                  <a:fillRect t="-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D152D71-7BD4-44C3-9C82-12CAD7766B28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146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214" y="178126"/>
                <a:ext cx="4558786" cy="30469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+1)(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65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+63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−63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+1)(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4" y="178126"/>
                <a:ext cx="4558786" cy="3046988"/>
              </a:xfrm>
              <a:prstGeom prst="rect">
                <a:avLst/>
              </a:prstGeom>
              <a:blipFill>
                <a:blip r:embed="rId3"/>
                <a:stretch>
                  <a:fillRect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/>
              <p:nvPr/>
            </p:nvSpPr>
            <p:spPr>
              <a:xfrm>
                <a:off x="-59634" y="3583494"/>
                <a:ext cx="4333460" cy="30469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+32)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+32)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7702A4E-BFC1-4E59-B928-44B4B66D0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634" y="3583494"/>
                <a:ext cx="4333460" cy="3046988"/>
              </a:xfrm>
              <a:prstGeom prst="rect">
                <a:avLst/>
              </a:prstGeom>
              <a:blipFill>
                <a:blip r:embed="rId4"/>
                <a:stretch>
                  <a:fillRect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/>
              <p:nvPr/>
            </p:nvSpPr>
            <p:spPr>
              <a:xfrm>
                <a:off x="4320168" y="178126"/>
                <a:ext cx="4883464" cy="30469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+16)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20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+16)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12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1F337A-F028-4962-BFD5-6FA879AE4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168" y="178126"/>
                <a:ext cx="4883464" cy="3046988"/>
              </a:xfrm>
              <a:prstGeom prst="rect">
                <a:avLst/>
              </a:prstGeom>
              <a:blipFill>
                <a:blip r:embed="rId5"/>
                <a:stretch>
                  <a:fillRect t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/>
              <p:nvPr/>
            </p:nvSpPr>
            <p:spPr>
              <a:xfrm>
                <a:off x="4320168" y="3555943"/>
                <a:ext cx="4704560" cy="27084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16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+64=(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−64=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−8)(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</m:t>
                      </m:r>
                    </m:oMath>
                  </m:oMathPara>
                </a14:m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D7452B-E1BD-4914-928C-8625D189E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168" y="3555943"/>
                <a:ext cx="4704560" cy="2708434"/>
              </a:xfrm>
              <a:prstGeom prst="rect">
                <a:avLst/>
              </a:prstGeom>
              <a:blipFill>
                <a:blip r:embed="rId6"/>
                <a:stretch>
                  <a:fillRect t="-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FC60943-E744-4C2C-84B7-3B14A7847884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37328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745</Words>
  <Application>Microsoft Office PowerPoint</Application>
  <PresentationFormat>On-screen Show (4:3)</PresentationFormat>
  <Paragraphs>131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Brackets:  Factorising double brackets (mixed)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103</cp:revision>
  <dcterms:created xsi:type="dcterms:W3CDTF">2018-01-26T08:52:52Z</dcterms:created>
  <dcterms:modified xsi:type="dcterms:W3CDTF">2018-07-30T08:18:31Z</dcterms:modified>
</cp:coreProperties>
</file>