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57" r:id="rId2"/>
    <p:sldId id="377" r:id="rId3"/>
    <p:sldId id="378" r:id="rId4"/>
    <p:sldId id="379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69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4.png"/><Relationship Id="rId3" Type="http://schemas.openxmlformats.org/officeDocument/2006/relationships/image" Target="../media/image1.png"/><Relationship Id="rId7" Type="http://schemas.openxmlformats.org/officeDocument/2006/relationships/image" Target="../media/image6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3.png"/><Relationship Id="rId2" Type="http://schemas.openxmlformats.org/officeDocument/2006/relationships/image" Target="../media/image66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392" y="158397"/>
            <a:ext cx="868521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Factorising double brackets (negative)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14526" y="3870057"/>
                <a:ext cx="235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26" y="3870057"/>
                <a:ext cx="2358466" cy="369332"/>
              </a:xfrm>
              <a:prstGeom prst="rect">
                <a:avLst/>
              </a:prstGeom>
              <a:blipFill>
                <a:blip r:embed="rId7"/>
                <a:stretch>
                  <a:fillRect l="-12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96696" y="4574102"/>
                <a:ext cx="235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96" y="4574102"/>
                <a:ext cx="2358466" cy="369332"/>
              </a:xfrm>
              <a:prstGeom prst="rect">
                <a:avLst/>
              </a:prstGeom>
              <a:blipFill>
                <a:blip r:embed="rId8"/>
                <a:stretch>
                  <a:fillRect l="-155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48784" y="5278147"/>
                <a:ext cx="21885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784" y="5278147"/>
                <a:ext cx="2188548" cy="369332"/>
              </a:xfrm>
              <a:prstGeom prst="rect">
                <a:avLst/>
              </a:prstGeom>
              <a:blipFill>
                <a:blip r:embed="rId9"/>
                <a:stretch>
                  <a:fillRect l="-167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72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83417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834174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83417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834174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ED60F38-5649-4497-A4A1-C02ABC4DE66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2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1327" y="138369"/>
                <a:ext cx="3385970" cy="6647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27" y="138369"/>
                <a:ext cx="3385970" cy="6647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CA27863-601B-405C-8956-126D169E7BF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3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1448" y="118491"/>
                <a:ext cx="3385970" cy="7078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+39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−39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48" y="118491"/>
                <a:ext cx="3385970" cy="70788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F737291-61B0-44E5-B235-1443CBD4FE4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074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1326" y="138369"/>
                <a:ext cx="5552699" cy="6647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+23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+24)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26" y="138369"/>
                <a:ext cx="5552699" cy="6647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0757BF6-DDC7-416F-B874-48201095372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1447" y="118491"/>
                <a:ext cx="6725517" cy="7078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+39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−39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47" y="118491"/>
                <a:ext cx="6725517" cy="70788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FD7173B-E0E8-407A-916B-E11CFFA1172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826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421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Brackets:  Factorising double brackets (negative)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2018-07-30T08:17:06Z</dcterms:modified>
</cp:coreProperties>
</file>