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57" r:id="rId2"/>
    <p:sldId id="377" r:id="rId3"/>
    <p:sldId id="378" r:id="rId4"/>
    <p:sldId id="379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4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69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4.png"/><Relationship Id="rId3" Type="http://schemas.openxmlformats.org/officeDocument/2006/relationships/image" Target="../media/image1.png"/><Relationship Id="rId7" Type="http://schemas.openxmlformats.org/officeDocument/2006/relationships/image" Target="../media/image65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3.png"/><Relationship Id="rId2" Type="http://schemas.openxmlformats.org/officeDocument/2006/relationships/image" Target="../media/image66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392" y="158397"/>
            <a:ext cx="8685214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Brackets: 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Factorising double brackets (negative)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/>
              <p:nvPr/>
            </p:nvSpPr>
            <p:spPr>
              <a:xfrm>
                <a:off x="2514526" y="3870057"/>
                <a:ext cx="23584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526" y="3870057"/>
                <a:ext cx="2358466" cy="369332"/>
              </a:xfrm>
              <a:prstGeom prst="rect">
                <a:avLst/>
              </a:prstGeom>
              <a:blipFill>
                <a:blip r:embed="rId7"/>
                <a:stretch>
                  <a:fillRect l="-12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/>
              <p:nvPr/>
            </p:nvSpPr>
            <p:spPr>
              <a:xfrm>
                <a:off x="2496696" y="4574102"/>
                <a:ext cx="23584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696" y="4574102"/>
                <a:ext cx="2358466" cy="369332"/>
              </a:xfrm>
              <a:prstGeom prst="rect">
                <a:avLst/>
              </a:prstGeom>
              <a:blipFill>
                <a:blip r:embed="rId8"/>
                <a:stretch>
                  <a:fillRect l="-1554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/>
              <p:nvPr/>
            </p:nvSpPr>
            <p:spPr>
              <a:xfrm>
                <a:off x="2648784" y="5278147"/>
                <a:ext cx="21885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algn="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solidFill>
                                <a:prstClr val="white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solidFill>
                            <a:prstClr val="white"/>
                          </a:solidFill>
                          <a:latin typeface="Cambria Math" panose="02040503050406030204" pitchFamily="18" charset="0"/>
                        </a:rPr>
                        <m:t>−24= 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784" y="5278147"/>
                <a:ext cx="2188548" cy="369332"/>
              </a:xfrm>
              <a:prstGeom prst="rect">
                <a:avLst/>
              </a:prstGeom>
              <a:blipFill>
                <a:blip r:embed="rId9"/>
                <a:stretch>
                  <a:fillRect l="-167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72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410848" y="809393"/>
                <a:ext cx="2834174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a:rPr kumimoji="0" lang="en-GB" sz="32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−15=</m:t>
                      </m:r>
                    </m:oMath>
                  </m:oMathPara>
                </a14:m>
                <a:endParaRPr kumimoji="0" lang="en-GB" sz="3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848" y="809393"/>
                <a:ext cx="2834174" cy="9848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7E11CD-8EE5-4157-AF35-2ECC322F9C6A}"/>
                  </a:ext>
                </a:extLst>
              </p:cNvPr>
              <p:cNvSpPr txBox="1"/>
              <p:nvPr/>
            </p:nvSpPr>
            <p:spPr>
              <a:xfrm>
                <a:off x="4889993" y="809393"/>
                <a:ext cx="2834174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</m:t>
                      </m:r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−15=</m:t>
                      </m:r>
                    </m:oMath>
                  </m:oMathPara>
                </a14:m>
                <a:endParaRPr kumimoji="0" lang="en-GB" sz="3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C7E11CD-8EE5-4157-AF35-2ECC322F9C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93" y="809393"/>
                <a:ext cx="2834174" cy="9848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ED60F38-5649-4497-A4A1-C02ABC4DE664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22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1327" y="138369"/>
                <a:ext cx="3385970" cy="6647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+23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27" y="138369"/>
                <a:ext cx="3385970" cy="66479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CA27863-601B-405C-8956-126D169E7BFB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3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1448" y="118491"/>
                <a:ext cx="3385970" cy="70788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+39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−39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18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18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48" y="118491"/>
                <a:ext cx="3385970" cy="70788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F737291-61B0-44E5-B235-1443CBD4FE4C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074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1326" y="138369"/>
                <a:ext cx="5552699" cy="66479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+23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+24)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+12)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24=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−12)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2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−24=(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26" y="138369"/>
                <a:ext cx="5552699" cy="66479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0757BF6-DDC7-416F-B874-482010953722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3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1447" y="118491"/>
                <a:ext cx="6725517" cy="70788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+39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−39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+1)(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18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18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−20)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+10)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−6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+4)(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−10)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+8)(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−5)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</m:e>
                        <m:sup>
                          <m:r>
                            <a:rPr kumimoji="0" lang="en-GB" sz="2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−3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−40=(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−8)(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GB" sz="2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+5)</m:t>
                      </m:r>
                    </m:oMath>
                  </m:oMathPara>
                </a14:m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8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0" i="1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47" y="118491"/>
                <a:ext cx="6725517" cy="70788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BFD7173B-E0E8-407A-916B-E11CFFA11720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@</a:t>
            </a:r>
            <a:r>
              <a:rPr lang="en-GB" dirty="0" err="1">
                <a:solidFill>
                  <a:schemeClr val="bg1"/>
                </a:solidFill>
              </a:rPr>
              <a:t>mrbartonmaths</a:t>
            </a:r>
            <a:endParaRPr lang="en-GB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788265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</TotalTime>
  <Words>421</Words>
  <Application>Microsoft Office PowerPoint</Application>
  <PresentationFormat>On-screen Show (4:3)</PresentationFormat>
  <Paragraphs>81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Brackets:  Factorising double brackets (negative)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103</cp:revision>
  <dcterms:created xsi:type="dcterms:W3CDTF">2018-01-26T08:52:52Z</dcterms:created>
  <dcterms:modified xsi:type="dcterms:W3CDTF">2018-07-30T08:17:06Z</dcterms:modified>
</cp:coreProperties>
</file>