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5" r:id="rId2"/>
    <p:sldId id="300" r:id="rId3"/>
    <p:sldId id="301" r:id="rId4"/>
    <p:sldId id="30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4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3715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10.png"/><Relationship Id="rId3" Type="http://schemas.openxmlformats.org/officeDocument/2006/relationships/image" Target="../media/image1.png"/><Relationship Id="rId7" Type="http://schemas.openxmlformats.org/officeDocument/2006/relationships/image" Target="../media/image54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56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31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1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66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1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68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Brackets: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Factorising single brackets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373414" y="3870057"/>
                <a:ext cx="149957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−12=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3414" y="3870057"/>
                <a:ext cx="1499578" cy="369332"/>
              </a:xfrm>
              <a:prstGeom prst="rect">
                <a:avLst/>
              </a:prstGeom>
              <a:blipFill>
                <a:blip r:embed="rId7"/>
                <a:stretch>
                  <a:fillRect l="-406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/>
              <p:nvPr/>
            </p:nvSpPr>
            <p:spPr>
              <a:xfrm>
                <a:off x="3355584" y="4574102"/>
                <a:ext cx="149957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12−9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5584" y="4574102"/>
                <a:ext cx="1499578" cy="369332"/>
              </a:xfrm>
              <a:prstGeom prst="rect">
                <a:avLst/>
              </a:prstGeom>
              <a:blipFill>
                <a:blip r:embed="rId8"/>
                <a:stretch>
                  <a:fillRect l="-4065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/>
              <p:nvPr/>
            </p:nvSpPr>
            <p:spPr>
              <a:xfrm>
                <a:off x="3337754" y="5278147"/>
                <a:ext cx="149957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−9=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7754" y="5278147"/>
                <a:ext cx="1499578" cy="369332"/>
              </a:xfrm>
              <a:prstGeom prst="rect">
                <a:avLst/>
              </a:prstGeom>
              <a:blipFill>
                <a:blip r:embed="rId9"/>
                <a:stretch>
                  <a:fillRect l="-4472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6829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2199000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−15=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2199000" cy="9848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889993" y="809393"/>
                <a:ext cx="2001061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−15=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993" y="809393"/>
                <a:ext cx="2001061" cy="9848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896B31A-95D8-4112-B7D4-86F16E1EC881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932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90900" y="227821"/>
                <a:ext cx="1794915" cy="60785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+8=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−16=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18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−24=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−12=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12−9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−9=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−45=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1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900" y="227821"/>
                <a:ext cx="1794915" cy="60785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1CB63F5-D140-47A4-97BC-A5B1FBE3B7DF}"/>
                  </a:ext>
                </a:extLst>
              </p:cNvPr>
              <p:cNvSpPr txBox="1"/>
              <p:nvPr/>
            </p:nvSpPr>
            <p:spPr>
              <a:xfrm>
                <a:off x="4276661" y="227821"/>
                <a:ext cx="2996498" cy="57092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−15=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20−15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21−15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1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1CB63F5-D140-47A4-97BC-A5B1FBE3B7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6661" y="227821"/>
                <a:ext cx="2996498" cy="570925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182CD94D-C778-4E47-8D49-E3A2AD97E66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2916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90900" y="227821"/>
                <a:ext cx="3217997" cy="60785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+8=2(3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+4)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2(3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−4)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−16=4(3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−4)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18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−24=6(3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−4)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−12=3(3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−4)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12−9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3(4−3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−9=3(4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−3)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−45=15(4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−3)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1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900" y="227821"/>
                <a:ext cx="3217997" cy="6078587"/>
              </a:xfrm>
              <a:prstGeom prst="rect">
                <a:avLst/>
              </a:prstGeom>
              <a:blipFill>
                <a:blip r:embed="rId3"/>
                <a:stretch>
                  <a:fillRect l="-758" r="-2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1CB63F5-D140-47A4-97BC-A5B1FBE3B7DF}"/>
                  </a:ext>
                </a:extLst>
              </p:cNvPr>
              <p:cNvSpPr txBox="1"/>
              <p:nvPr/>
            </p:nvSpPr>
            <p:spPr>
              <a:xfrm>
                <a:off x="4782207" y="227821"/>
                <a:ext cx="3795284" cy="57092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−15=5(4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−3)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−3)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−3)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−3)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20−15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=5(4−3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21−15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=3(7−5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(7−5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(22−15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1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1CB63F5-D140-47A4-97BC-A5B1FBE3B7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2207" y="227821"/>
                <a:ext cx="3795284" cy="5709255"/>
              </a:xfrm>
              <a:prstGeom prst="rect">
                <a:avLst/>
              </a:prstGeom>
              <a:blipFill>
                <a:blip r:embed="rId4"/>
                <a:stretch>
                  <a:fillRect r="-9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0537513E-9E3E-4AF4-845F-3F613A4F6DBE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906350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970</TotalTime>
  <Words>303</Words>
  <Application>Microsoft Office PowerPoint</Application>
  <PresentationFormat>On-screen Show (4:3)</PresentationFormat>
  <Paragraphs>79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Brackets:  Factorising single brackets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103</cp:revision>
  <dcterms:created xsi:type="dcterms:W3CDTF">2018-01-26T08:52:52Z</dcterms:created>
  <dcterms:modified xsi:type="dcterms:W3CDTF">2018-07-30T08:09:54Z</dcterms:modified>
</cp:coreProperties>
</file>