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8" r:id="rId2"/>
    <p:sldId id="321" r:id="rId3"/>
    <p:sldId id="322" r:id="rId4"/>
    <p:sldId id="32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8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.png"/><Relationship Id="rId7" Type="http://schemas.openxmlformats.org/officeDocument/2006/relationships/image" Target="../media/image1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Fractions of an amount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213948" y="3870057"/>
                <a:ext cx="1659044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300=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948" y="3870057"/>
                <a:ext cx="1659044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/>
              <p:nvPr/>
            </p:nvSpPr>
            <p:spPr>
              <a:xfrm>
                <a:off x="3553785" y="4862573"/>
                <a:ext cx="1319207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𝑜𝑓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 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834294D-6F60-4ABB-8708-C926A0C48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785" y="4862573"/>
                <a:ext cx="1319207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01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609608" cy="783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609608" cy="783420"/>
              </a:xfrm>
              <a:prstGeom prst="rect">
                <a:avLst/>
              </a:prstGeom>
              <a:blipFill>
                <a:blip r:embed="rId2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0EA59-5152-4061-B940-24FD2C3A61D4}"/>
                  </a:ext>
                </a:extLst>
              </p:cNvPr>
              <p:cNvSpPr txBox="1"/>
              <p:nvPr/>
            </p:nvSpPr>
            <p:spPr>
              <a:xfrm>
                <a:off x="5016148" y="809393"/>
                <a:ext cx="1609608" cy="786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24=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0EA59-5152-4061-B940-24FD2C3A6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148" y="809393"/>
                <a:ext cx="1609608" cy="786241"/>
              </a:xfrm>
              <a:prstGeom prst="rect">
                <a:avLst/>
              </a:prstGeom>
              <a:blipFill>
                <a:blip r:embed="rId3"/>
                <a:stretch>
                  <a:fillRect l="-379" b="-14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730985F-15E0-4D38-87DD-D9372E8A47D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6836" y="112655"/>
                <a:ext cx="2932235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36" y="112655"/>
                <a:ext cx="2932235" cy="5902813"/>
              </a:xfrm>
              <a:prstGeom prst="rect">
                <a:avLst/>
              </a:prstGeom>
              <a:blipFill>
                <a:blip r:embed="rId2"/>
                <a:stretch>
                  <a:fillRect t="-206" b="-12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F456B6D0-26AC-42DF-A66A-5527669DFA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52059" y="174453"/>
                <a:ext cx="2932235" cy="66636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300=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F456B6D0-26AC-42DF-A66A-5527669DF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059" y="174453"/>
                <a:ext cx="2932235" cy="6663669"/>
              </a:xfrm>
              <a:prstGeom prst="rect">
                <a:avLst/>
              </a:prstGeom>
              <a:blipFill>
                <a:blip r:embed="rId3"/>
                <a:stretch>
                  <a:fillRect t="-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470684D-BC0B-4F1D-8355-F30DAAD4CAE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8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6836" y="112655"/>
                <a:ext cx="2932235" cy="59028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50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5C992B06-2C16-4B5A-B64B-8AEAA2A16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36" y="112655"/>
                <a:ext cx="2932235" cy="5902813"/>
              </a:xfrm>
              <a:prstGeom prst="rect">
                <a:avLst/>
              </a:prstGeom>
              <a:blipFill>
                <a:blip r:embed="rId2"/>
                <a:stretch>
                  <a:fillRect t="-206" b="-12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F456B6D0-26AC-42DF-A66A-5527669DFA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5414" y="112655"/>
                <a:ext cx="4251951" cy="733003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300=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1.2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7.5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3.333…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0.3333…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F456B6D0-26AC-42DF-A66A-5527669DF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414" y="112655"/>
                <a:ext cx="4251951" cy="7330036"/>
              </a:xfrm>
              <a:prstGeom prst="rect">
                <a:avLst/>
              </a:prstGeom>
              <a:blipFill>
                <a:blip r:embed="rId3"/>
                <a:stretch>
                  <a:fillRect t="-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B824E66-013D-4609-9FBA-5AE6FCC531E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9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138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 Fractions of an amount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2018-07-27T09:14:10Z</dcterms:modified>
</cp:coreProperties>
</file>