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6" r:id="rId2"/>
    <p:sldId id="330" r:id="rId3"/>
    <p:sldId id="331" r:id="rId4"/>
    <p:sldId id="33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02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5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52.png"/><Relationship Id="rId4" Type="http://schemas.openxmlformats.org/officeDocument/2006/relationships/image" Target="../media/image25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2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9.png"/><Relationship Id="rId3" Type="http://schemas.openxmlformats.org/officeDocument/2006/relationships/image" Target="../media/image274.png"/><Relationship Id="rId7" Type="http://schemas.openxmlformats.org/officeDocument/2006/relationships/image" Target="../media/image278.png"/><Relationship Id="rId2" Type="http://schemas.openxmlformats.org/officeDocument/2006/relationships/image" Target="../media/image27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7.png"/><Relationship Id="rId5" Type="http://schemas.openxmlformats.org/officeDocument/2006/relationships/image" Target="../media/image276.png"/><Relationship Id="rId4" Type="http://schemas.openxmlformats.org/officeDocument/2006/relationships/image" Target="../media/image275.png"/><Relationship Id="rId9" Type="http://schemas.openxmlformats.org/officeDocument/2006/relationships/image" Target="../media/image2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7.png"/><Relationship Id="rId3" Type="http://schemas.openxmlformats.org/officeDocument/2006/relationships/image" Target="../media/image282.png"/><Relationship Id="rId7" Type="http://schemas.openxmlformats.org/officeDocument/2006/relationships/image" Target="../media/image286.png"/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5.png"/><Relationship Id="rId5" Type="http://schemas.openxmlformats.org/officeDocument/2006/relationships/image" Target="../media/image284.png"/><Relationship Id="rId4" Type="http://schemas.openxmlformats.org/officeDocument/2006/relationships/image" Target="../media/image283.png"/><Relationship Id="rId9" Type="http://schemas.openxmlformats.org/officeDocument/2006/relationships/image" Target="../media/image2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Factors, Multiples, Primes: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HCF and LCM mixed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772550" y="3980254"/>
                <a:ext cx="37092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and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 10 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HCF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LCM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550" y="3980254"/>
                <a:ext cx="3709285" cy="369332"/>
              </a:xfrm>
              <a:prstGeom prst="rect">
                <a:avLst/>
              </a:prstGeom>
              <a:blipFill>
                <a:blip r:embed="rId3"/>
                <a:stretch>
                  <a:fillRect l="-1645" r="-49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841479" y="4581368"/>
                <a:ext cx="36403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30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HCF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LCM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479" y="4581368"/>
                <a:ext cx="3640356" cy="369332"/>
              </a:xfrm>
              <a:prstGeom prst="rect">
                <a:avLst/>
              </a:prstGeom>
              <a:blipFill>
                <a:blip r:embed="rId4"/>
                <a:stretch>
                  <a:fillRect l="-1508" r="-33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942468" y="5190903"/>
                <a:ext cx="35393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 30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HCF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400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LCM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468" y="5190903"/>
                <a:ext cx="3539367" cy="369332"/>
              </a:xfrm>
              <a:prstGeom prst="rect">
                <a:avLst/>
              </a:prstGeom>
              <a:blipFill>
                <a:blip r:embed="rId5"/>
                <a:stretch>
                  <a:fillRect l="-1724" r="-51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33786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236799" y="781081"/>
                <a:ext cx="2045432" cy="2154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HCF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LCM =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99" y="781081"/>
                <a:ext cx="2045432" cy="2154436"/>
              </a:xfrm>
              <a:prstGeom prst="rect">
                <a:avLst/>
              </a:prstGeom>
              <a:blipFill>
                <a:blip r:embed="rId2"/>
                <a:stretch>
                  <a:fillRect t="-4802" b="-9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/>
              <p:nvPr/>
            </p:nvSpPr>
            <p:spPr>
              <a:xfrm>
                <a:off x="5748294" y="781081"/>
                <a:ext cx="2045432" cy="2154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    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HCF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LCM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= 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E2B94E-9CA2-4418-A305-E0CAB63B5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294" y="781081"/>
                <a:ext cx="2045432" cy="2154436"/>
              </a:xfrm>
              <a:prstGeom prst="rect">
                <a:avLst/>
              </a:prstGeom>
              <a:blipFill>
                <a:blip r:embed="rId3"/>
                <a:stretch>
                  <a:fillRect t="-4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7F309D8-641B-4536-B6B6-927F28FF0E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7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50375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HCF =          LCM = 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5037598" cy="430887"/>
              </a:xfrm>
              <a:prstGeom prst="rect">
                <a:avLst/>
              </a:prstGeom>
              <a:blipFill>
                <a:blip r:embed="rId2"/>
                <a:stretch>
                  <a:fillRect t="-24286" r="-3265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065495"/>
                <a:ext cx="49382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HCF =          LCM =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65495"/>
                <a:ext cx="4938211" cy="430887"/>
              </a:xfrm>
              <a:prstGeom prst="rect">
                <a:avLst/>
              </a:prstGeom>
              <a:blipFill>
                <a:blip r:embed="rId3"/>
                <a:stretch>
                  <a:fillRect t="-24286" r="-382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834121"/>
                <a:ext cx="49558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34121"/>
                <a:ext cx="4955844" cy="430887"/>
              </a:xfrm>
              <a:prstGeom prst="rect">
                <a:avLst/>
              </a:prstGeom>
              <a:blipFill>
                <a:blip r:embed="rId4"/>
                <a:stretch>
                  <a:fillRect t="-23944" r="-34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602747"/>
                <a:ext cx="49558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02747"/>
                <a:ext cx="4955844" cy="430887"/>
              </a:xfrm>
              <a:prstGeom prst="rect">
                <a:avLst/>
              </a:prstGeom>
              <a:blipFill>
                <a:blip r:embed="rId5"/>
                <a:stretch>
                  <a:fillRect t="-23944" r="-34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3371373"/>
                <a:ext cx="50783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	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71373"/>
                <a:ext cx="5078313" cy="430887"/>
              </a:xfrm>
              <a:prstGeom prst="rect">
                <a:avLst/>
              </a:prstGeom>
              <a:blipFill>
                <a:blip r:embed="rId6"/>
                <a:stretch>
                  <a:fillRect t="-23944" r="-960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4139999"/>
                <a:ext cx="49558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39999"/>
                <a:ext cx="4955844" cy="430887"/>
              </a:xfrm>
              <a:prstGeom prst="rect">
                <a:avLst/>
              </a:prstGeom>
              <a:blipFill>
                <a:blip r:embed="rId7"/>
                <a:stretch>
                  <a:fillRect t="-23944" r="-34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4908625"/>
                <a:ext cx="49558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08625"/>
                <a:ext cx="4955844" cy="430887"/>
              </a:xfrm>
              <a:prstGeom prst="rect">
                <a:avLst/>
              </a:prstGeom>
              <a:blipFill>
                <a:blip r:embed="rId8"/>
                <a:stretch>
                  <a:fillRect t="-23944" r="-34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5677251"/>
                <a:ext cx="49558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        LCM =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77251"/>
                <a:ext cx="4955844" cy="430887"/>
              </a:xfrm>
              <a:prstGeom prst="rect">
                <a:avLst/>
              </a:prstGeom>
              <a:blipFill>
                <a:blip r:embed="rId9"/>
                <a:stretch>
                  <a:fillRect t="-23944" r="-34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FF15816-865B-4495-A11F-AB51A891066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75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5585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HCF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5585825" cy="430887"/>
              </a:xfrm>
              <a:prstGeom prst="rect">
                <a:avLst/>
              </a:prstGeom>
              <a:blipFill>
                <a:blip r:embed="rId2"/>
                <a:stretch>
                  <a:fillRect t="-24286" r="-130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/>
              <p:nvPr/>
            </p:nvSpPr>
            <p:spPr>
              <a:xfrm>
                <a:off x="459142" y="1065495"/>
                <a:ext cx="5585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	HCF = 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E26F16-6E6D-49B6-9AD5-C08C15131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65495"/>
                <a:ext cx="5585825" cy="430887"/>
              </a:xfrm>
              <a:prstGeom prst="rect">
                <a:avLst/>
              </a:prstGeom>
              <a:blipFill>
                <a:blip r:embed="rId3"/>
                <a:stretch>
                  <a:fillRect t="-24286" r="-1309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/>
              <p:nvPr/>
            </p:nvSpPr>
            <p:spPr>
              <a:xfrm>
                <a:off x="459142" y="1834121"/>
                <a:ext cx="5585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0984F8-CCE6-4703-8E23-C7E702A13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34121"/>
                <a:ext cx="5585825" cy="430887"/>
              </a:xfrm>
              <a:prstGeom prst="rect">
                <a:avLst/>
              </a:prstGeom>
              <a:blipFill>
                <a:blip r:embed="rId4"/>
                <a:stretch>
                  <a:fillRect t="-23944" r="-1309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/>
              <p:nvPr/>
            </p:nvSpPr>
            <p:spPr>
              <a:xfrm>
                <a:off x="459142" y="2602747"/>
                <a:ext cx="56868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CD4B1E3-DDCC-479A-BFF8-943E25F00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02747"/>
                <a:ext cx="5686813" cy="430887"/>
              </a:xfrm>
              <a:prstGeom prst="rect">
                <a:avLst/>
              </a:prstGeom>
              <a:blipFill>
                <a:blip r:embed="rId5"/>
                <a:stretch>
                  <a:fillRect t="-23944" r="-2680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/>
              <p:nvPr/>
            </p:nvSpPr>
            <p:spPr>
              <a:xfrm>
                <a:off x="459142" y="3371373"/>
                <a:ext cx="60016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C903C27-5CC1-4A30-A218-C57BD19ED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371373"/>
                <a:ext cx="600164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/>
              <p:nvPr/>
            </p:nvSpPr>
            <p:spPr>
              <a:xfrm>
                <a:off x="459142" y="4139999"/>
                <a:ext cx="5585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CCF19B-7EBC-4189-83B2-8F451B50A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139999"/>
                <a:ext cx="5585825" cy="430887"/>
              </a:xfrm>
              <a:prstGeom prst="rect">
                <a:avLst/>
              </a:prstGeom>
              <a:blipFill>
                <a:blip r:embed="rId7"/>
                <a:stretch>
                  <a:fillRect t="-23944" r="-130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/>
              <p:nvPr/>
            </p:nvSpPr>
            <p:spPr>
              <a:xfrm>
                <a:off x="459142" y="4908625"/>
                <a:ext cx="5585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628504A-EAA5-4619-A50D-70095B84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908625"/>
                <a:ext cx="5585825" cy="430887"/>
              </a:xfrm>
              <a:prstGeom prst="rect">
                <a:avLst/>
              </a:prstGeom>
              <a:blipFill>
                <a:blip r:embed="rId8"/>
                <a:stretch>
                  <a:fillRect t="-23944" r="-1309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/>
              <p:nvPr/>
            </p:nvSpPr>
            <p:spPr>
              <a:xfrm>
                <a:off x="459142" y="5677251"/>
                <a:ext cx="57525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and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	    	HCF =  …        LCM =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210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502F6A-36B1-4504-8A09-EFED7E350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77251"/>
                <a:ext cx="5752537" cy="430887"/>
              </a:xfrm>
              <a:prstGeom prst="rect">
                <a:avLst/>
              </a:prstGeom>
              <a:blipFill>
                <a:blip r:embed="rId9"/>
                <a:stretch>
                  <a:fillRect t="-23944" r="-254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D4E5641-2041-4EFF-BD5B-B1D38531CFF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87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1674</TotalTime>
  <Words>117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Factors, Multiples, Primes:  HCF and LCM mixed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2018-07-27T09:04:38Z</dcterms:modified>
</cp:coreProperties>
</file>