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9" r:id="rId2"/>
    <p:sldId id="333" r:id="rId3"/>
    <p:sldId id="334" r:id="rId4"/>
    <p:sldId id="335" r:id="rId5"/>
    <p:sldId id="336" r:id="rId6"/>
    <p:sldId id="33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91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22.png"/><Relationship Id="rId3" Type="http://schemas.openxmlformats.org/officeDocument/2006/relationships/image" Target="../media/image112.png"/><Relationship Id="rId7" Type="http://schemas.openxmlformats.org/officeDocument/2006/relationships/image" Target="../media/image116.png"/><Relationship Id="rId12" Type="http://schemas.openxmlformats.org/officeDocument/2006/relationships/image" Target="../media/image121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5.png"/><Relationship Id="rId11" Type="http://schemas.openxmlformats.org/officeDocument/2006/relationships/image" Target="../media/image120.png"/><Relationship Id="rId5" Type="http://schemas.openxmlformats.org/officeDocument/2006/relationships/image" Target="../media/image114.png"/><Relationship Id="rId10" Type="http://schemas.openxmlformats.org/officeDocument/2006/relationships/image" Target="../media/image119.png"/><Relationship Id="rId4" Type="http://schemas.openxmlformats.org/officeDocument/2006/relationships/image" Target="../media/image113.png"/><Relationship Id="rId9" Type="http://schemas.openxmlformats.org/officeDocument/2006/relationships/image" Target="../media/image1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13" Type="http://schemas.openxmlformats.org/officeDocument/2006/relationships/image" Target="../media/image134.png"/><Relationship Id="rId3" Type="http://schemas.openxmlformats.org/officeDocument/2006/relationships/image" Target="../media/image124.png"/><Relationship Id="rId7" Type="http://schemas.openxmlformats.org/officeDocument/2006/relationships/image" Target="../media/image128.png"/><Relationship Id="rId12" Type="http://schemas.openxmlformats.org/officeDocument/2006/relationships/image" Target="../media/image133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7.png"/><Relationship Id="rId11" Type="http://schemas.openxmlformats.org/officeDocument/2006/relationships/image" Target="../media/image132.png"/><Relationship Id="rId5" Type="http://schemas.openxmlformats.org/officeDocument/2006/relationships/image" Target="../media/image126.png"/><Relationship Id="rId10" Type="http://schemas.openxmlformats.org/officeDocument/2006/relationships/image" Target="../media/image131.png"/><Relationship Id="rId4" Type="http://schemas.openxmlformats.org/officeDocument/2006/relationships/image" Target="../media/image125.png"/><Relationship Id="rId9" Type="http://schemas.openxmlformats.org/officeDocument/2006/relationships/image" Target="../media/image1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png"/><Relationship Id="rId13" Type="http://schemas.openxmlformats.org/officeDocument/2006/relationships/image" Target="../media/image146.png"/><Relationship Id="rId3" Type="http://schemas.openxmlformats.org/officeDocument/2006/relationships/image" Target="../media/image136.png"/><Relationship Id="rId7" Type="http://schemas.openxmlformats.org/officeDocument/2006/relationships/image" Target="../media/image140.png"/><Relationship Id="rId12" Type="http://schemas.openxmlformats.org/officeDocument/2006/relationships/image" Target="../media/image145.png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9.png"/><Relationship Id="rId11" Type="http://schemas.openxmlformats.org/officeDocument/2006/relationships/image" Target="../media/image144.png"/><Relationship Id="rId5" Type="http://schemas.openxmlformats.org/officeDocument/2006/relationships/image" Target="../media/image138.png"/><Relationship Id="rId10" Type="http://schemas.openxmlformats.org/officeDocument/2006/relationships/image" Target="../media/image143.png"/><Relationship Id="rId4" Type="http://schemas.openxmlformats.org/officeDocument/2006/relationships/image" Target="../media/image137.png"/><Relationship Id="rId9" Type="http://schemas.openxmlformats.org/officeDocument/2006/relationships/image" Target="../media/image1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Factors, Multiples, Primes: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Highest common factor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521631" y="3980254"/>
                <a:ext cx="49602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 40  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highest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common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factor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631" y="3980254"/>
                <a:ext cx="4960204" cy="369332"/>
              </a:xfrm>
              <a:prstGeom prst="rect">
                <a:avLst/>
              </a:prstGeom>
              <a:blipFill>
                <a:blip r:embed="rId3"/>
                <a:stretch>
                  <a:fillRect l="-861" r="-123" b="-278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1590560" y="4581368"/>
                <a:ext cx="48912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and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50  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highest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common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factor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560" y="4581368"/>
                <a:ext cx="4891275" cy="369332"/>
              </a:xfrm>
              <a:prstGeom prst="rect">
                <a:avLst/>
              </a:prstGeom>
              <a:blipFill>
                <a:blip r:embed="rId4"/>
                <a:stretch>
                  <a:fillRect l="-1122" r="-249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1604987" y="5190903"/>
                <a:ext cx="4876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and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60  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highest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common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factor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987" y="5190903"/>
                <a:ext cx="4876848" cy="369332"/>
              </a:xfrm>
              <a:prstGeom prst="rect">
                <a:avLst/>
              </a:prstGeom>
              <a:blipFill>
                <a:blip r:embed="rId5"/>
                <a:stretch>
                  <a:fillRect l="-1000" r="-125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242836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394417" y="781081"/>
                <a:ext cx="3730188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  <m:r>
                      <m:rPr>
                        <m:nor/>
                      </m:rPr>
                      <a:rPr kumimoji="0" lang="en-GB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m:t>    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and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highest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common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factor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17" y="781081"/>
                <a:ext cx="3730188" cy="1292662"/>
              </a:xfrm>
              <a:prstGeom prst="rect">
                <a:avLst/>
              </a:prstGeom>
              <a:blipFill>
                <a:blip r:embed="rId2"/>
                <a:stretch>
                  <a:fillRect t="-80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E2B94E-9CA2-4418-A305-E0CAB63B589D}"/>
                  </a:ext>
                </a:extLst>
              </p:cNvPr>
              <p:cNvSpPr txBox="1"/>
              <p:nvPr/>
            </p:nvSpPr>
            <p:spPr>
              <a:xfrm>
                <a:off x="4905916" y="781081"/>
                <a:ext cx="3730188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  <m:r>
                      <m:rPr>
                        <m:nor/>
                      </m:rPr>
                      <a:rPr kumimoji="0" lang="en-GB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m:t>    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and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highest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common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factor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E2B94E-9CA2-4418-A305-E0CAB63B58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916" y="781081"/>
                <a:ext cx="3730188" cy="1292662"/>
              </a:xfrm>
              <a:prstGeom prst="rect">
                <a:avLst/>
              </a:prstGeom>
              <a:blipFill>
                <a:blip r:embed="rId3"/>
                <a:stretch>
                  <a:fillRect t="-80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F194677-3A16-4BBC-AA8C-287EEA3DAA1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05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624857"/>
                <a:ext cx="49494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24857"/>
                <a:ext cx="4949432" cy="369332"/>
              </a:xfrm>
              <a:prstGeom prst="rect">
                <a:avLst/>
              </a:prstGeom>
              <a:blipFill>
                <a:blip r:embed="rId2"/>
                <a:stretch>
                  <a:fillRect l="-2094" t="-26667" r="-2833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/>
              <p:nvPr/>
            </p:nvSpPr>
            <p:spPr>
              <a:xfrm>
                <a:off x="459142" y="1164442"/>
                <a:ext cx="49494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164442"/>
                <a:ext cx="4949432" cy="369332"/>
              </a:xfrm>
              <a:prstGeom prst="rect">
                <a:avLst/>
              </a:prstGeom>
              <a:blipFill>
                <a:blip r:embed="rId3"/>
                <a:stretch>
                  <a:fillRect l="-2094" t="-24590" r="-2833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/>
              <p:nvPr/>
            </p:nvSpPr>
            <p:spPr>
              <a:xfrm>
                <a:off x="459142" y="1706052"/>
                <a:ext cx="49494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706052"/>
                <a:ext cx="4949432" cy="369332"/>
              </a:xfrm>
              <a:prstGeom prst="rect">
                <a:avLst/>
              </a:prstGeom>
              <a:blipFill>
                <a:blip r:embed="rId4"/>
                <a:stretch>
                  <a:fillRect l="-2094" t="-26667" r="-2833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/>
              <p:nvPr/>
            </p:nvSpPr>
            <p:spPr>
              <a:xfrm>
                <a:off x="459142" y="2247662"/>
                <a:ext cx="49494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247662"/>
                <a:ext cx="4949432" cy="369332"/>
              </a:xfrm>
              <a:prstGeom prst="rect">
                <a:avLst/>
              </a:prstGeom>
              <a:blipFill>
                <a:blip r:embed="rId5"/>
                <a:stretch>
                  <a:fillRect l="-2094" t="-26667" r="-2833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/>
              <p:nvPr/>
            </p:nvSpPr>
            <p:spPr>
              <a:xfrm>
                <a:off x="459142" y="2789272"/>
                <a:ext cx="49494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789272"/>
                <a:ext cx="4949432" cy="369332"/>
              </a:xfrm>
              <a:prstGeom prst="rect">
                <a:avLst/>
              </a:prstGeom>
              <a:blipFill>
                <a:blip r:embed="rId6"/>
                <a:stretch>
                  <a:fillRect l="-2094" t="-26667" r="-2833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/>
              <p:nvPr/>
            </p:nvSpPr>
            <p:spPr>
              <a:xfrm>
                <a:off x="459142" y="3330882"/>
                <a:ext cx="49494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Highest common factor =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330882"/>
                <a:ext cx="4949432" cy="369332"/>
              </a:xfrm>
              <a:prstGeom prst="rect">
                <a:avLst/>
              </a:prstGeom>
              <a:blipFill>
                <a:blip r:embed="rId7"/>
                <a:stretch>
                  <a:fillRect l="-2094" t="-24590" r="-3571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/>
              <p:nvPr/>
            </p:nvSpPr>
            <p:spPr>
              <a:xfrm>
                <a:off x="459142" y="3872492"/>
                <a:ext cx="49494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Highest common factor =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872492"/>
                <a:ext cx="4949432" cy="369332"/>
              </a:xfrm>
              <a:prstGeom prst="rect">
                <a:avLst/>
              </a:prstGeom>
              <a:blipFill>
                <a:blip r:embed="rId8"/>
                <a:stretch>
                  <a:fillRect l="-2094" t="-24590" r="-3571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/>
              <p:nvPr/>
            </p:nvSpPr>
            <p:spPr>
              <a:xfrm>
                <a:off x="459142" y="4414102"/>
                <a:ext cx="49494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Highest common factor =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414102"/>
                <a:ext cx="4949432" cy="369332"/>
              </a:xfrm>
              <a:prstGeom prst="rect">
                <a:avLst/>
              </a:prstGeom>
              <a:blipFill>
                <a:blip r:embed="rId9"/>
                <a:stretch>
                  <a:fillRect l="-2094" t="-24590" r="-3571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/>
              <p:nvPr/>
            </p:nvSpPr>
            <p:spPr>
              <a:xfrm>
                <a:off x="459142" y="153540"/>
                <a:ext cx="49494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53540"/>
                <a:ext cx="4949432" cy="369332"/>
              </a:xfrm>
              <a:prstGeom prst="rect">
                <a:avLst/>
              </a:prstGeom>
              <a:blipFill>
                <a:blip r:embed="rId10"/>
                <a:stretch>
                  <a:fillRect l="-2094" t="-24590" r="-2833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/>
              <p:nvPr/>
            </p:nvSpPr>
            <p:spPr>
              <a:xfrm>
                <a:off x="459142" y="4983290"/>
                <a:ext cx="5119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983290"/>
                <a:ext cx="5119350" cy="369332"/>
              </a:xfrm>
              <a:prstGeom prst="rect">
                <a:avLst/>
              </a:prstGeom>
              <a:blipFill>
                <a:blip r:embed="rId11"/>
                <a:stretch>
                  <a:fillRect l="-2024" t="-24590" r="-2619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/>
              <p:nvPr/>
            </p:nvSpPr>
            <p:spPr>
              <a:xfrm>
                <a:off x="459142" y="5552478"/>
                <a:ext cx="5119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552478"/>
                <a:ext cx="5119350" cy="369332"/>
              </a:xfrm>
              <a:prstGeom prst="rect">
                <a:avLst/>
              </a:prstGeom>
              <a:blipFill>
                <a:blip r:embed="rId12"/>
                <a:stretch>
                  <a:fillRect l="-2024" t="-26667" r="-2619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/>
              <p:nvPr/>
            </p:nvSpPr>
            <p:spPr>
              <a:xfrm>
                <a:off x="459142" y="6088495"/>
                <a:ext cx="5119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088495"/>
                <a:ext cx="5119350" cy="369332"/>
              </a:xfrm>
              <a:prstGeom prst="rect">
                <a:avLst/>
              </a:prstGeom>
              <a:blipFill>
                <a:blip r:embed="rId13"/>
                <a:stretch>
                  <a:fillRect l="-2024" t="-26667" r="-2619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D78C65BB-6E3C-4936-81F2-EE48C4803A9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315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634796"/>
                <a:ext cx="5119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34796"/>
                <a:ext cx="5119350" cy="369332"/>
              </a:xfrm>
              <a:prstGeom prst="rect">
                <a:avLst/>
              </a:prstGeom>
              <a:blipFill>
                <a:blip r:embed="rId2"/>
                <a:stretch>
                  <a:fillRect l="-2024" t="-24590" r="-2619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/>
              <p:nvPr/>
            </p:nvSpPr>
            <p:spPr>
              <a:xfrm>
                <a:off x="459142" y="1174381"/>
                <a:ext cx="5119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174381"/>
                <a:ext cx="5119350" cy="369332"/>
              </a:xfrm>
              <a:prstGeom prst="rect">
                <a:avLst/>
              </a:prstGeom>
              <a:blipFill>
                <a:blip r:embed="rId3"/>
                <a:stretch>
                  <a:fillRect l="-2024" t="-26667" r="-2619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/>
              <p:nvPr/>
            </p:nvSpPr>
            <p:spPr>
              <a:xfrm>
                <a:off x="459142" y="1715991"/>
                <a:ext cx="5119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715991"/>
                <a:ext cx="5119350" cy="369332"/>
              </a:xfrm>
              <a:prstGeom prst="rect">
                <a:avLst/>
              </a:prstGeom>
              <a:blipFill>
                <a:blip r:embed="rId4"/>
                <a:stretch>
                  <a:fillRect l="-2024" t="-24590" r="-2619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/>
              <p:nvPr/>
            </p:nvSpPr>
            <p:spPr>
              <a:xfrm>
                <a:off x="459142" y="2257601"/>
                <a:ext cx="5119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257601"/>
                <a:ext cx="5119350" cy="369332"/>
              </a:xfrm>
              <a:prstGeom prst="rect">
                <a:avLst/>
              </a:prstGeom>
              <a:blipFill>
                <a:blip r:embed="rId5"/>
                <a:stretch>
                  <a:fillRect l="-2024" t="-24590" r="-2619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/>
              <p:nvPr/>
            </p:nvSpPr>
            <p:spPr>
              <a:xfrm>
                <a:off x="459142" y="2799211"/>
                <a:ext cx="5119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799211"/>
                <a:ext cx="5119350" cy="369332"/>
              </a:xfrm>
              <a:prstGeom prst="rect">
                <a:avLst/>
              </a:prstGeom>
              <a:blipFill>
                <a:blip r:embed="rId6"/>
                <a:stretch>
                  <a:fillRect l="-2024" t="-24590" r="-2619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/>
              <p:nvPr/>
            </p:nvSpPr>
            <p:spPr>
              <a:xfrm>
                <a:off x="459142" y="3340821"/>
                <a:ext cx="5119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19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340821"/>
                <a:ext cx="5119350" cy="369332"/>
              </a:xfrm>
              <a:prstGeom prst="rect">
                <a:avLst/>
              </a:prstGeom>
              <a:blipFill>
                <a:blip r:embed="rId7"/>
                <a:stretch>
                  <a:fillRect l="-2024" t="-24590" r="-2619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/>
              <p:nvPr/>
            </p:nvSpPr>
            <p:spPr>
              <a:xfrm>
                <a:off x="459142" y="3882431"/>
                <a:ext cx="5119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882431"/>
                <a:ext cx="5119350" cy="369332"/>
              </a:xfrm>
              <a:prstGeom prst="rect">
                <a:avLst/>
              </a:prstGeom>
              <a:blipFill>
                <a:blip r:embed="rId8"/>
                <a:stretch>
                  <a:fillRect l="-2024" t="-26667" r="-2619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/>
              <p:nvPr/>
            </p:nvSpPr>
            <p:spPr>
              <a:xfrm>
                <a:off x="459142" y="4424041"/>
                <a:ext cx="5119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424041"/>
                <a:ext cx="5119350" cy="369332"/>
              </a:xfrm>
              <a:prstGeom prst="rect">
                <a:avLst/>
              </a:prstGeom>
              <a:blipFill>
                <a:blip r:embed="rId9"/>
                <a:stretch>
                  <a:fillRect l="-2024" t="-26667" r="-2619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/>
              <p:nvPr/>
            </p:nvSpPr>
            <p:spPr>
              <a:xfrm>
                <a:off x="459142" y="163479"/>
                <a:ext cx="5119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3479"/>
                <a:ext cx="5119350" cy="369332"/>
              </a:xfrm>
              <a:prstGeom prst="rect">
                <a:avLst/>
              </a:prstGeom>
              <a:blipFill>
                <a:blip r:embed="rId10"/>
                <a:stretch>
                  <a:fillRect l="-2024" t="-26667" r="-2619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/>
              <p:nvPr/>
            </p:nvSpPr>
            <p:spPr>
              <a:xfrm>
                <a:off x="459142" y="4993229"/>
                <a:ext cx="5119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993229"/>
                <a:ext cx="5119350" cy="369332"/>
              </a:xfrm>
              <a:prstGeom prst="rect">
                <a:avLst/>
              </a:prstGeom>
              <a:blipFill>
                <a:blip r:embed="rId11"/>
                <a:stretch>
                  <a:fillRect l="-2024" t="-24590" r="-2619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/>
              <p:nvPr/>
            </p:nvSpPr>
            <p:spPr>
              <a:xfrm>
                <a:off x="459142" y="5562417"/>
                <a:ext cx="5119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562417"/>
                <a:ext cx="5119350" cy="369332"/>
              </a:xfrm>
              <a:prstGeom prst="rect">
                <a:avLst/>
              </a:prstGeom>
              <a:blipFill>
                <a:blip r:embed="rId12"/>
                <a:stretch>
                  <a:fillRect l="-2024" t="-24590" r="-2619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/>
              <p:nvPr/>
            </p:nvSpPr>
            <p:spPr>
              <a:xfrm>
                <a:off x="459142" y="6098434"/>
                <a:ext cx="5119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098434"/>
                <a:ext cx="5119350" cy="369332"/>
              </a:xfrm>
              <a:prstGeom prst="rect">
                <a:avLst/>
              </a:prstGeom>
              <a:blipFill>
                <a:blip r:embed="rId13"/>
                <a:stretch>
                  <a:fillRect l="-2024" t="-24590" r="-2619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86182280-12A9-4281-A3D8-2458A665688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14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624857"/>
                <a:ext cx="53293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24857"/>
                <a:ext cx="5329344" cy="369332"/>
              </a:xfrm>
              <a:prstGeom prst="rect">
                <a:avLst/>
              </a:prstGeom>
              <a:blipFill>
                <a:blip r:embed="rId2"/>
                <a:stretch>
                  <a:fillRect l="-1943" t="-2666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/>
              <p:nvPr/>
            </p:nvSpPr>
            <p:spPr>
              <a:xfrm>
                <a:off x="459142" y="1164442"/>
                <a:ext cx="53293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164442"/>
                <a:ext cx="5329344" cy="369332"/>
              </a:xfrm>
              <a:prstGeom prst="rect">
                <a:avLst/>
              </a:prstGeom>
              <a:blipFill>
                <a:blip r:embed="rId3"/>
                <a:stretch>
                  <a:fillRect l="-1943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/>
              <p:nvPr/>
            </p:nvSpPr>
            <p:spPr>
              <a:xfrm>
                <a:off x="459142" y="1706052"/>
                <a:ext cx="53293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706052"/>
                <a:ext cx="5329344" cy="369332"/>
              </a:xfrm>
              <a:prstGeom prst="rect">
                <a:avLst/>
              </a:prstGeom>
              <a:blipFill>
                <a:blip r:embed="rId4"/>
                <a:stretch>
                  <a:fillRect l="-1943" t="-2666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/>
              <p:nvPr/>
            </p:nvSpPr>
            <p:spPr>
              <a:xfrm>
                <a:off x="459142" y="2247662"/>
                <a:ext cx="52491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…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247662"/>
                <a:ext cx="5249194" cy="369332"/>
              </a:xfrm>
              <a:prstGeom prst="rect">
                <a:avLst/>
              </a:prstGeom>
              <a:blipFill>
                <a:blip r:embed="rId5"/>
                <a:stretch>
                  <a:fillRect l="-1974" t="-2666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/>
              <p:nvPr/>
            </p:nvSpPr>
            <p:spPr>
              <a:xfrm>
                <a:off x="459142" y="2789272"/>
                <a:ext cx="53293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789272"/>
                <a:ext cx="5329344" cy="369332"/>
              </a:xfrm>
              <a:prstGeom prst="rect">
                <a:avLst/>
              </a:prstGeom>
              <a:blipFill>
                <a:blip r:embed="rId6"/>
                <a:stretch>
                  <a:fillRect l="-1943" t="-2666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/>
              <p:nvPr/>
            </p:nvSpPr>
            <p:spPr>
              <a:xfrm>
                <a:off x="459142" y="3330882"/>
                <a:ext cx="52876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…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330882"/>
                <a:ext cx="5287666" cy="369332"/>
              </a:xfrm>
              <a:prstGeom prst="rect">
                <a:avLst/>
              </a:prstGeom>
              <a:blipFill>
                <a:blip r:embed="rId7"/>
                <a:stretch>
                  <a:fillRect l="-1959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/>
              <p:nvPr/>
            </p:nvSpPr>
            <p:spPr>
              <a:xfrm>
                <a:off x="459142" y="3872492"/>
                <a:ext cx="52812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872492"/>
                <a:ext cx="5281254" cy="369332"/>
              </a:xfrm>
              <a:prstGeom prst="rect">
                <a:avLst/>
              </a:prstGeom>
              <a:blipFill>
                <a:blip r:embed="rId8"/>
                <a:stretch>
                  <a:fillRect l="-1961" t="-24590" r="-115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/>
              <p:nvPr/>
            </p:nvSpPr>
            <p:spPr>
              <a:xfrm>
                <a:off x="459142" y="4414102"/>
                <a:ext cx="521232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414102"/>
                <a:ext cx="5212324" cy="369332"/>
              </a:xfrm>
              <a:prstGeom prst="rect">
                <a:avLst/>
              </a:prstGeom>
              <a:blipFill>
                <a:blip r:embed="rId9"/>
                <a:stretch>
                  <a:fillRect l="-1988" t="-24590" r="-152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/>
              <p:nvPr/>
            </p:nvSpPr>
            <p:spPr>
              <a:xfrm>
                <a:off x="459142" y="153540"/>
                <a:ext cx="53293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53540"/>
                <a:ext cx="5329344" cy="369332"/>
              </a:xfrm>
              <a:prstGeom prst="rect">
                <a:avLst/>
              </a:prstGeom>
              <a:blipFill>
                <a:blip r:embed="rId10"/>
                <a:stretch>
                  <a:fillRect l="-1943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/>
              <p:nvPr/>
            </p:nvSpPr>
            <p:spPr>
              <a:xfrm>
                <a:off x="459142" y="4983290"/>
                <a:ext cx="53437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983290"/>
                <a:ext cx="5343771" cy="369332"/>
              </a:xfrm>
              <a:prstGeom prst="rect">
                <a:avLst/>
              </a:prstGeom>
              <a:blipFill>
                <a:blip r:embed="rId11"/>
                <a:stretch>
                  <a:fillRect l="-1938" t="-24590" r="-1254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/>
              <p:nvPr/>
            </p:nvSpPr>
            <p:spPr>
              <a:xfrm>
                <a:off x="459142" y="5552478"/>
                <a:ext cx="54191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…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552478"/>
                <a:ext cx="5419112" cy="369332"/>
              </a:xfrm>
              <a:prstGeom prst="rect">
                <a:avLst/>
              </a:prstGeom>
              <a:blipFill>
                <a:blip r:embed="rId12"/>
                <a:stretch>
                  <a:fillRect l="-1912" t="-2666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/>
              <p:nvPr/>
            </p:nvSpPr>
            <p:spPr>
              <a:xfrm>
                <a:off x="459142" y="6088495"/>
                <a:ext cx="54992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088495"/>
                <a:ext cx="5499262" cy="369332"/>
              </a:xfrm>
              <a:prstGeom prst="rect">
                <a:avLst/>
              </a:prstGeom>
              <a:blipFill>
                <a:blip r:embed="rId13"/>
                <a:stretch>
                  <a:fillRect l="-1885" t="-26667" r="-1552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5055BDF4-1FC6-4258-BDF9-CAEC458184E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96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634796"/>
                <a:ext cx="53437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34796"/>
                <a:ext cx="5343771" cy="369332"/>
              </a:xfrm>
              <a:prstGeom prst="rect">
                <a:avLst/>
              </a:prstGeom>
              <a:blipFill>
                <a:blip r:embed="rId2"/>
                <a:stretch>
                  <a:fillRect l="-1938" t="-24590" r="-1254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/>
              <p:nvPr/>
            </p:nvSpPr>
            <p:spPr>
              <a:xfrm>
                <a:off x="459142" y="1174381"/>
                <a:ext cx="53437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174381"/>
                <a:ext cx="5343771" cy="369332"/>
              </a:xfrm>
              <a:prstGeom prst="rect">
                <a:avLst/>
              </a:prstGeom>
              <a:blipFill>
                <a:blip r:embed="rId3"/>
                <a:stretch>
                  <a:fillRect l="-1938" t="-26667" r="-1254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/>
              <p:nvPr/>
            </p:nvSpPr>
            <p:spPr>
              <a:xfrm>
                <a:off x="459142" y="1715991"/>
                <a:ext cx="53437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715991"/>
                <a:ext cx="5343771" cy="369332"/>
              </a:xfrm>
              <a:prstGeom prst="rect">
                <a:avLst/>
              </a:prstGeom>
              <a:blipFill>
                <a:blip r:embed="rId4"/>
                <a:stretch>
                  <a:fillRect l="-1938" t="-24590" r="-1254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/>
              <p:nvPr/>
            </p:nvSpPr>
            <p:spPr>
              <a:xfrm>
                <a:off x="459142" y="2257601"/>
                <a:ext cx="54191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…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257601"/>
                <a:ext cx="5419112" cy="369332"/>
              </a:xfrm>
              <a:prstGeom prst="rect">
                <a:avLst/>
              </a:prstGeom>
              <a:blipFill>
                <a:blip r:embed="rId5"/>
                <a:stretch>
                  <a:fillRect l="-1912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/>
              <p:nvPr/>
            </p:nvSpPr>
            <p:spPr>
              <a:xfrm>
                <a:off x="459142" y="2799211"/>
                <a:ext cx="53437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799211"/>
                <a:ext cx="5343771" cy="369332"/>
              </a:xfrm>
              <a:prstGeom prst="rect">
                <a:avLst/>
              </a:prstGeom>
              <a:blipFill>
                <a:blip r:embed="rId6"/>
                <a:stretch>
                  <a:fillRect l="-1938" t="-24590" r="-1254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/>
              <p:nvPr/>
            </p:nvSpPr>
            <p:spPr>
              <a:xfrm>
                <a:off x="459142" y="3340821"/>
                <a:ext cx="54191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19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…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340821"/>
                <a:ext cx="5419112" cy="369332"/>
              </a:xfrm>
              <a:prstGeom prst="rect">
                <a:avLst/>
              </a:prstGeom>
              <a:blipFill>
                <a:blip r:embed="rId7"/>
                <a:stretch>
                  <a:fillRect l="-1912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/>
              <p:nvPr/>
            </p:nvSpPr>
            <p:spPr>
              <a:xfrm>
                <a:off x="459142" y="3882431"/>
                <a:ext cx="53437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882431"/>
                <a:ext cx="5343771" cy="369332"/>
              </a:xfrm>
              <a:prstGeom prst="rect">
                <a:avLst/>
              </a:prstGeom>
              <a:blipFill>
                <a:blip r:embed="rId8"/>
                <a:stretch>
                  <a:fillRect l="-1938" t="-26667" r="-1254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/>
              <p:nvPr/>
            </p:nvSpPr>
            <p:spPr>
              <a:xfrm>
                <a:off x="459142" y="4424041"/>
                <a:ext cx="53437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424041"/>
                <a:ext cx="5343771" cy="369332"/>
              </a:xfrm>
              <a:prstGeom prst="rect">
                <a:avLst/>
              </a:prstGeom>
              <a:blipFill>
                <a:blip r:embed="rId9"/>
                <a:stretch>
                  <a:fillRect l="-1938" t="-26667" r="-1254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/>
              <p:nvPr/>
            </p:nvSpPr>
            <p:spPr>
              <a:xfrm>
                <a:off x="459142" y="163479"/>
                <a:ext cx="54191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…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3479"/>
                <a:ext cx="5419112" cy="369332"/>
              </a:xfrm>
              <a:prstGeom prst="rect">
                <a:avLst/>
              </a:prstGeom>
              <a:blipFill>
                <a:blip r:embed="rId10"/>
                <a:stretch>
                  <a:fillRect l="-1912" t="-2666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/>
              <p:nvPr/>
            </p:nvSpPr>
            <p:spPr>
              <a:xfrm>
                <a:off x="459142" y="4993229"/>
                <a:ext cx="53437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993229"/>
                <a:ext cx="5343771" cy="369332"/>
              </a:xfrm>
              <a:prstGeom prst="rect">
                <a:avLst/>
              </a:prstGeom>
              <a:blipFill>
                <a:blip r:embed="rId11"/>
                <a:stretch>
                  <a:fillRect l="-1938" t="-24590" r="-1254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/>
              <p:nvPr/>
            </p:nvSpPr>
            <p:spPr>
              <a:xfrm>
                <a:off x="459142" y="5562417"/>
                <a:ext cx="53437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562417"/>
                <a:ext cx="5343771" cy="369332"/>
              </a:xfrm>
              <a:prstGeom prst="rect">
                <a:avLst/>
              </a:prstGeom>
              <a:blipFill>
                <a:blip r:embed="rId12"/>
                <a:stretch>
                  <a:fillRect l="-1938" t="-24590" r="-1254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/>
              <p:nvPr/>
            </p:nvSpPr>
            <p:spPr>
              <a:xfrm>
                <a:off x="459142" y="6098434"/>
                <a:ext cx="54992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Highest common factor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098434"/>
                <a:ext cx="5499262" cy="369332"/>
              </a:xfrm>
              <a:prstGeom prst="rect">
                <a:avLst/>
              </a:prstGeom>
              <a:blipFill>
                <a:blip r:embed="rId13"/>
                <a:stretch>
                  <a:fillRect l="-1885" t="-24590" r="-1552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E8BA5DBB-3879-439B-A0A3-F71E0CE5D35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671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1674</TotalTime>
  <Words>406</Words>
  <Application>Microsoft Office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Factors, Multiples, Primes:  Highest common factor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85</cp:revision>
  <dcterms:created xsi:type="dcterms:W3CDTF">2018-01-26T08:52:52Z</dcterms:created>
  <dcterms:modified xsi:type="dcterms:W3CDTF">2018-07-27T09:03:04Z</dcterms:modified>
</cp:coreProperties>
</file>