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77" r:id="rId2"/>
    <p:sldId id="283" r:id="rId3"/>
    <p:sldId id="284" r:id="rId4"/>
    <p:sldId id="285" r:id="rId5"/>
    <p:sldId id="286" r:id="rId6"/>
    <p:sldId id="287" r:id="rId7"/>
    <p:sldId id="288" r:id="rId8"/>
    <p:sldId id="289" r:id="rId9"/>
    <p:sldId id="290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74" d="100"/>
          <a:sy n="74" d="100"/>
        </p:scale>
        <p:origin x="1742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12314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1539" y="129567"/>
            <a:ext cx="618213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Pythagoras: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Identify the hypotenuse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B83073F-54EB-4BAA-B9A1-177FE7B3603C}"/>
              </a:ext>
            </a:extLst>
          </p:cNvPr>
          <p:cNvGrpSpPr/>
          <p:nvPr/>
        </p:nvGrpSpPr>
        <p:grpSpPr>
          <a:xfrm>
            <a:off x="1298986" y="2115487"/>
            <a:ext cx="6546029" cy="393460"/>
            <a:chOff x="1328804" y="2115487"/>
            <a:chExt cx="6546029" cy="393460"/>
          </a:xfrm>
        </p:grpSpPr>
        <p:sp>
          <p:nvSpPr>
            <p:cNvPr id="4" name="Title 1">
              <a:extLst>
                <a:ext uri="{FF2B5EF4-FFF2-40B4-BE49-F238E27FC236}">
                  <a16:creationId xmlns:a16="http://schemas.microsoft.com/office/drawing/2014/main" id="{488B4450-FA42-4E6C-85FF-547FED49AD1C}"/>
                </a:ext>
              </a:extLst>
            </p:cNvPr>
            <p:cNvSpPr txBox="1">
              <a:spLocks/>
            </p:cNvSpPr>
            <p:nvPr/>
          </p:nvSpPr>
          <p:spPr>
            <a:xfrm>
              <a:off x="1328804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True/false</a:t>
              </a:r>
            </a:p>
          </p:txBody>
        </p:sp>
        <p:sp>
          <p:nvSpPr>
            <p:cNvPr id="13" name="Title 1">
              <a:extLst>
                <a:ext uri="{FF2B5EF4-FFF2-40B4-BE49-F238E27FC236}">
                  <a16:creationId xmlns:a16="http://schemas.microsoft.com/office/drawing/2014/main" id="{A741C9B5-107A-4237-A699-B03FDE924B02}"/>
                </a:ext>
              </a:extLst>
            </p:cNvPr>
            <p:cNvSpPr txBox="1">
              <a:spLocks/>
            </p:cNvSpPr>
            <p:nvPr/>
          </p:nvSpPr>
          <p:spPr>
            <a:xfrm>
              <a:off x="3566629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Reflect</a:t>
              </a:r>
            </a:p>
          </p:txBody>
        </p:sp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F1EF6F7E-60A8-4269-B56D-EA7FDB31BFB9}"/>
                </a:ext>
              </a:extLst>
            </p:cNvPr>
            <p:cNvSpPr txBox="1">
              <a:spLocks/>
            </p:cNvSpPr>
            <p:nvPr/>
          </p:nvSpPr>
          <p:spPr>
            <a:xfrm>
              <a:off x="5804453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Your Turn</a:t>
              </a:r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938" y="2535268"/>
            <a:ext cx="914400" cy="914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6F538C6-D28C-44E1-BF20-974AD3DDD2A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976" y="2618355"/>
            <a:ext cx="914400" cy="9144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5330771-47CC-44C6-A27A-95A3B765E3D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5667" y="2657475"/>
            <a:ext cx="692666" cy="692666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A6E40DCF-8CB2-4FDB-AE76-157CE5028E49}"/>
              </a:ext>
            </a:extLst>
          </p:cNvPr>
          <p:cNvSpPr txBox="1"/>
          <p:nvPr/>
        </p:nvSpPr>
        <p:spPr>
          <a:xfrm rot="16200000">
            <a:off x="-269904" y="6218761"/>
            <a:ext cx="90914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Rule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8969FF0E-395E-4D28-94CC-E182559302AF}"/>
              </a:ext>
            </a:extLst>
          </p:cNvPr>
          <p:cNvGrpSpPr/>
          <p:nvPr/>
        </p:nvGrpSpPr>
        <p:grpSpPr>
          <a:xfrm>
            <a:off x="3761011" y="3974926"/>
            <a:ext cx="929311" cy="1550504"/>
            <a:chOff x="745431" y="2744982"/>
            <a:chExt cx="929311" cy="1550504"/>
          </a:xfrm>
        </p:grpSpPr>
        <p:sp>
          <p:nvSpPr>
            <p:cNvPr id="26" name="Right Triangle 25">
              <a:extLst>
                <a:ext uri="{FF2B5EF4-FFF2-40B4-BE49-F238E27FC236}">
                  <a16:creationId xmlns:a16="http://schemas.microsoft.com/office/drawing/2014/main" id="{86083109-D9B7-491C-A6E3-757FA52F68DB}"/>
                </a:ext>
              </a:extLst>
            </p:cNvPr>
            <p:cNvSpPr/>
            <p:nvPr/>
          </p:nvSpPr>
          <p:spPr>
            <a:xfrm flipH="1">
              <a:off x="745431" y="2744982"/>
              <a:ext cx="929311" cy="1550504"/>
            </a:xfrm>
            <a:prstGeom prst="rtTriangl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438DE7C0-CBD1-4E5A-A0CB-CC2535885C1E}"/>
                </a:ext>
              </a:extLst>
            </p:cNvPr>
            <p:cNvSpPr/>
            <p:nvPr/>
          </p:nvSpPr>
          <p:spPr>
            <a:xfrm>
              <a:off x="1555473" y="4176217"/>
              <a:ext cx="119269" cy="11926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17805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36FF2A6C-65AC-466E-9A8A-7FFEB3C4C8F1}"/>
              </a:ext>
            </a:extLst>
          </p:cNvPr>
          <p:cNvGrpSpPr/>
          <p:nvPr/>
        </p:nvGrpSpPr>
        <p:grpSpPr>
          <a:xfrm>
            <a:off x="868017" y="426764"/>
            <a:ext cx="929311" cy="1550504"/>
            <a:chOff x="745431" y="2744982"/>
            <a:chExt cx="929311" cy="1550504"/>
          </a:xfrm>
        </p:grpSpPr>
        <p:sp>
          <p:nvSpPr>
            <p:cNvPr id="26" name="Right Triangle 25">
              <a:extLst>
                <a:ext uri="{FF2B5EF4-FFF2-40B4-BE49-F238E27FC236}">
                  <a16:creationId xmlns:a16="http://schemas.microsoft.com/office/drawing/2014/main" id="{7CB6CCFE-E2BA-4DC5-BF5A-C1A2A99A1584}"/>
                </a:ext>
              </a:extLst>
            </p:cNvPr>
            <p:cNvSpPr/>
            <p:nvPr/>
          </p:nvSpPr>
          <p:spPr>
            <a:xfrm flipH="1">
              <a:off x="745431" y="2744982"/>
              <a:ext cx="929311" cy="1550504"/>
            </a:xfrm>
            <a:prstGeom prst="rtTriangl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BB3929B7-4E4F-475E-96D8-78D09454C45E}"/>
                </a:ext>
              </a:extLst>
            </p:cNvPr>
            <p:cNvSpPr/>
            <p:nvPr/>
          </p:nvSpPr>
          <p:spPr>
            <a:xfrm>
              <a:off x="1555473" y="4176217"/>
              <a:ext cx="119269" cy="119269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id="{A04B2063-1958-4D88-A7FE-8EBFD9CC9784}"/>
              </a:ext>
            </a:extLst>
          </p:cNvPr>
          <p:cNvSpPr txBox="1"/>
          <p:nvPr/>
        </p:nvSpPr>
        <p:spPr>
          <a:xfrm>
            <a:off x="3258375" y="708694"/>
            <a:ext cx="26355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		q		r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9A9BE3E-A46C-4F1E-A67C-7E13BA179CDF}"/>
              </a:ext>
            </a:extLst>
          </p:cNvPr>
          <p:cNvSpPr txBox="1"/>
          <p:nvPr/>
        </p:nvSpPr>
        <p:spPr>
          <a:xfrm>
            <a:off x="1879324" y="1017350"/>
            <a:ext cx="33793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236CED5-6F05-4A26-9A52-91E1D2E354B1}"/>
              </a:ext>
            </a:extLst>
          </p:cNvPr>
          <p:cNvSpPr txBox="1"/>
          <p:nvPr/>
        </p:nvSpPr>
        <p:spPr>
          <a:xfrm>
            <a:off x="948355" y="3149065"/>
            <a:ext cx="33793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6F75453-4879-4D24-90D8-682383FC9DA5}"/>
              </a:ext>
            </a:extLst>
          </p:cNvPr>
          <p:cNvSpPr txBox="1"/>
          <p:nvPr/>
        </p:nvSpPr>
        <p:spPr>
          <a:xfrm>
            <a:off x="1011298" y="5818179"/>
            <a:ext cx="33793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75F5EC2-A783-413E-9247-8C8FD09A4A87}"/>
              </a:ext>
            </a:extLst>
          </p:cNvPr>
          <p:cNvSpPr txBox="1"/>
          <p:nvPr/>
        </p:nvSpPr>
        <p:spPr>
          <a:xfrm>
            <a:off x="948355" y="817326"/>
            <a:ext cx="33793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1F12D0A-1196-4DDB-A7F1-7A4D2CE34D95}"/>
              </a:ext>
            </a:extLst>
          </p:cNvPr>
          <p:cNvSpPr txBox="1"/>
          <p:nvPr/>
        </p:nvSpPr>
        <p:spPr>
          <a:xfrm>
            <a:off x="1898374" y="3244334"/>
            <a:ext cx="33793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AB67331-A4A2-4B89-9212-A8970E998321}"/>
              </a:ext>
            </a:extLst>
          </p:cNvPr>
          <p:cNvSpPr txBox="1"/>
          <p:nvPr/>
        </p:nvSpPr>
        <p:spPr>
          <a:xfrm>
            <a:off x="1286285" y="4853232"/>
            <a:ext cx="33793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72B3E51-95BE-4B19-A3A8-258497A8EBF4}"/>
              </a:ext>
            </a:extLst>
          </p:cNvPr>
          <p:cNvSpPr txBox="1"/>
          <p:nvPr/>
        </p:nvSpPr>
        <p:spPr>
          <a:xfrm>
            <a:off x="1163706" y="2007929"/>
            <a:ext cx="33793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64AFE822-9CB0-4CEC-9EAA-3FC259D3E89A}"/>
              </a:ext>
            </a:extLst>
          </p:cNvPr>
          <p:cNvSpPr txBox="1"/>
          <p:nvPr/>
        </p:nvSpPr>
        <p:spPr>
          <a:xfrm>
            <a:off x="1163706" y="4235544"/>
            <a:ext cx="33793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AE958BF-74DB-4070-A914-8D0B4C47DBE6}"/>
              </a:ext>
            </a:extLst>
          </p:cNvPr>
          <p:cNvSpPr txBox="1"/>
          <p:nvPr/>
        </p:nvSpPr>
        <p:spPr>
          <a:xfrm>
            <a:off x="2149342" y="5471318"/>
            <a:ext cx="33793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</a:t>
            </a:r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86AC57CD-22D7-4E6C-865A-E6B94B1CF2AC}"/>
              </a:ext>
            </a:extLst>
          </p:cNvPr>
          <p:cNvGrpSpPr/>
          <p:nvPr/>
        </p:nvGrpSpPr>
        <p:grpSpPr>
          <a:xfrm>
            <a:off x="868016" y="2653748"/>
            <a:ext cx="929311" cy="1550504"/>
            <a:chOff x="745431" y="2744982"/>
            <a:chExt cx="929311" cy="1550504"/>
          </a:xfrm>
        </p:grpSpPr>
        <p:sp>
          <p:nvSpPr>
            <p:cNvPr id="51" name="Right Triangle 50">
              <a:extLst>
                <a:ext uri="{FF2B5EF4-FFF2-40B4-BE49-F238E27FC236}">
                  <a16:creationId xmlns:a16="http://schemas.microsoft.com/office/drawing/2014/main" id="{E83B72B7-CEE0-449F-8033-348AB1219357}"/>
                </a:ext>
              </a:extLst>
            </p:cNvPr>
            <p:cNvSpPr/>
            <p:nvPr/>
          </p:nvSpPr>
          <p:spPr>
            <a:xfrm flipH="1">
              <a:off x="745431" y="2744982"/>
              <a:ext cx="929311" cy="1550504"/>
            </a:xfrm>
            <a:prstGeom prst="rtTriangl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839AD404-96F1-41E4-8014-5B994418A256}"/>
                </a:ext>
              </a:extLst>
            </p:cNvPr>
            <p:cNvSpPr/>
            <p:nvPr/>
          </p:nvSpPr>
          <p:spPr>
            <a:xfrm>
              <a:off x="1555473" y="4176217"/>
              <a:ext cx="119269" cy="119269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06488BBC-133D-4A83-8620-11BEFB6659B2}"/>
              </a:ext>
            </a:extLst>
          </p:cNvPr>
          <p:cNvGrpSpPr/>
          <p:nvPr/>
        </p:nvGrpSpPr>
        <p:grpSpPr>
          <a:xfrm rot="16200000">
            <a:off x="868016" y="4970184"/>
            <a:ext cx="929311" cy="1550504"/>
            <a:chOff x="745431" y="2744982"/>
            <a:chExt cx="929311" cy="1550504"/>
          </a:xfrm>
        </p:grpSpPr>
        <p:sp>
          <p:nvSpPr>
            <p:cNvPr id="54" name="Right Triangle 53">
              <a:extLst>
                <a:ext uri="{FF2B5EF4-FFF2-40B4-BE49-F238E27FC236}">
                  <a16:creationId xmlns:a16="http://schemas.microsoft.com/office/drawing/2014/main" id="{61F37DFB-6CB6-4BF7-81EF-4FBED219B297}"/>
                </a:ext>
              </a:extLst>
            </p:cNvPr>
            <p:cNvSpPr/>
            <p:nvPr/>
          </p:nvSpPr>
          <p:spPr>
            <a:xfrm flipH="1">
              <a:off x="745431" y="2744982"/>
              <a:ext cx="929311" cy="1550504"/>
            </a:xfrm>
            <a:prstGeom prst="rtTriangl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EE91ABF6-D8FA-424A-83B3-2A68AEC12F62}"/>
                </a:ext>
              </a:extLst>
            </p:cNvPr>
            <p:cNvSpPr/>
            <p:nvPr/>
          </p:nvSpPr>
          <p:spPr>
            <a:xfrm>
              <a:off x="1555473" y="4176217"/>
              <a:ext cx="119269" cy="119269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56" name="TextBox 55">
            <a:extLst>
              <a:ext uri="{FF2B5EF4-FFF2-40B4-BE49-F238E27FC236}">
                <a16:creationId xmlns:a16="http://schemas.microsoft.com/office/drawing/2014/main" id="{A2C2F040-0D08-424B-934B-8C89AE9E0936}"/>
              </a:ext>
            </a:extLst>
          </p:cNvPr>
          <p:cNvSpPr txBox="1"/>
          <p:nvPr/>
        </p:nvSpPr>
        <p:spPr>
          <a:xfrm>
            <a:off x="3258375" y="3184080"/>
            <a:ext cx="26355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		q		r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ABD6C5D7-53BC-4803-AFC8-4E95B37110CB}"/>
              </a:ext>
            </a:extLst>
          </p:cNvPr>
          <p:cNvSpPr txBox="1"/>
          <p:nvPr/>
        </p:nvSpPr>
        <p:spPr>
          <a:xfrm>
            <a:off x="3258375" y="5545381"/>
            <a:ext cx="26355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		q		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172ECF2-C38D-44F4-B632-5B43DEAA6C47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221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36FF2A6C-65AC-466E-9A8A-7FFEB3C4C8F1}"/>
              </a:ext>
            </a:extLst>
          </p:cNvPr>
          <p:cNvGrpSpPr/>
          <p:nvPr/>
        </p:nvGrpSpPr>
        <p:grpSpPr>
          <a:xfrm rot="5400000">
            <a:off x="1117322" y="410922"/>
            <a:ext cx="929311" cy="1550504"/>
            <a:chOff x="745431" y="2744982"/>
            <a:chExt cx="929311" cy="1550504"/>
          </a:xfrm>
        </p:grpSpPr>
        <p:sp>
          <p:nvSpPr>
            <p:cNvPr id="26" name="Right Triangle 25">
              <a:extLst>
                <a:ext uri="{FF2B5EF4-FFF2-40B4-BE49-F238E27FC236}">
                  <a16:creationId xmlns:a16="http://schemas.microsoft.com/office/drawing/2014/main" id="{7CB6CCFE-E2BA-4DC5-BF5A-C1A2A99A1584}"/>
                </a:ext>
              </a:extLst>
            </p:cNvPr>
            <p:cNvSpPr/>
            <p:nvPr/>
          </p:nvSpPr>
          <p:spPr>
            <a:xfrm flipH="1">
              <a:off x="745431" y="2744982"/>
              <a:ext cx="929311" cy="1550504"/>
            </a:xfrm>
            <a:prstGeom prst="rtTriangl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BB3929B7-4E4F-475E-96D8-78D09454C45E}"/>
                </a:ext>
              </a:extLst>
            </p:cNvPr>
            <p:cNvSpPr/>
            <p:nvPr/>
          </p:nvSpPr>
          <p:spPr>
            <a:xfrm>
              <a:off x="1555473" y="4176217"/>
              <a:ext cx="119269" cy="119269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F9A9BE3E-A46C-4F1E-A67C-7E13BA179CDF}"/>
              </a:ext>
            </a:extLst>
          </p:cNvPr>
          <p:cNvSpPr txBox="1"/>
          <p:nvPr/>
        </p:nvSpPr>
        <p:spPr>
          <a:xfrm>
            <a:off x="1413011" y="1738120"/>
            <a:ext cx="33793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236CED5-6F05-4A26-9A52-91E1D2E354B1}"/>
              </a:ext>
            </a:extLst>
          </p:cNvPr>
          <p:cNvSpPr txBox="1"/>
          <p:nvPr/>
        </p:nvSpPr>
        <p:spPr>
          <a:xfrm>
            <a:off x="1413011" y="2685190"/>
            <a:ext cx="33793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6F75453-4879-4D24-90D8-682383FC9DA5}"/>
              </a:ext>
            </a:extLst>
          </p:cNvPr>
          <p:cNvSpPr txBox="1"/>
          <p:nvPr/>
        </p:nvSpPr>
        <p:spPr>
          <a:xfrm>
            <a:off x="2357230" y="5180528"/>
            <a:ext cx="33793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75F5EC2-A783-413E-9247-8C8FD09A4A87}"/>
              </a:ext>
            </a:extLst>
          </p:cNvPr>
          <p:cNvSpPr txBox="1"/>
          <p:nvPr/>
        </p:nvSpPr>
        <p:spPr>
          <a:xfrm>
            <a:off x="412468" y="968503"/>
            <a:ext cx="33793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1F12D0A-1196-4DDB-A7F1-7A4D2CE34D95}"/>
              </a:ext>
            </a:extLst>
          </p:cNvPr>
          <p:cNvSpPr txBox="1"/>
          <p:nvPr/>
        </p:nvSpPr>
        <p:spPr>
          <a:xfrm>
            <a:off x="1892454" y="3570711"/>
            <a:ext cx="33793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AB67331-A4A2-4B89-9212-A8970E998321}"/>
              </a:ext>
            </a:extLst>
          </p:cNvPr>
          <p:cNvSpPr txBox="1"/>
          <p:nvPr/>
        </p:nvSpPr>
        <p:spPr>
          <a:xfrm>
            <a:off x="1010863" y="5033715"/>
            <a:ext cx="33793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72B3E51-95BE-4B19-A3A8-258497A8EBF4}"/>
              </a:ext>
            </a:extLst>
          </p:cNvPr>
          <p:cNvSpPr txBox="1"/>
          <p:nvPr/>
        </p:nvSpPr>
        <p:spPr>
          <a:xfrm>
            <a:off x="1595738" y="783837"/>
            <a:ext cx="33793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64AFE822-9CB0-4CEC-9EAA-3FC259D3E89A}"/>
              </a:ext>
            </a:extLst>
          </p:cNvPr>
          <p:cNvSpPr txBox="1"/>
          <p:nvPr/>
        </p:nvSpPr>
        <p:spPr>
          <a:xfrm>
            <a:off x="488903" y="3442875"/>
            <a:ext cx="33793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AE958BF-74DB-4070-A914-8D0B4C47DBE6}"/>
              </a:ext>
            </a:extLst>
          </p:cNvPr>
          <p:cNvSpPr txBox="1"/>
          <p:nvPr/>
        </p:nvSpPr>
        <p:spPr>
          <a:xfrm>
            <a:off x="1426773" y="5951816"/>
            <a:ext cx="33793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</a:t>
            </a:r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86AC57CD-22D7-4E6C-865A-E6B94B1CF2AC}"/>
              </a:ext>
            </a:extLst>
          </p:cNvPr>
          <p:cNvGrpSpPr/>
          <p:nvPr/>
        </p:nvGrpSpPr>
        <p:grpSpPr>
          <a:xfrm rot="3605840">
            <a:off x="1117321" y="2410523"/>
            <a:ext cx="929311" cy="1550504"/>
            <a:chOff x="745431" y="2744982"/>
            <a:chExt cx="929311" cy="1550504"/>
          </a:xfrm>
        </p:grpSpPr>
        <p:sp>
          <p:nvSpPr>
            <p:cNvPr id="51" name="Right Triangle 50">
              <a:extLst>
                <a:ext uri="{FF2B5EF4-FFF2-40B4-BE49-F238E27FC236}">
                  <a16:creationId xmlns:a16="http://schemas.microsoft.com/office/drawing/2014/main" id="{E83B72B7-CEE0-449F-8033-348AB1219357}"/>
                </a:ext>
              </a:extLst>
            </p:cNvPr>
            <p:cNvSpPr/>
            <p:nvPr/>
          </p:nvSpPr>
          <p:spPr>
            <a:xfrm flipH="1">
              <a:off x="745431" y="2744982"/>
              <a:ext cx="929311" cy="1550504"/>
            </a:xfrm>
            <a:prstGeom prst="rtTriangl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839AD404-96F1-41E4-8014-5B994418A256}"/>
                </a:ext>
              </a:extLst>
            </p:cNvPr>
            <p:cNvSpPr/>
            <p:nvPr/>
          </p:nvSpPr>
          <p:spPr>
            <a:xfrm>
              <a:off x="1555473" y="4176217"/>
              <a:ext cx="119269" cy="119269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06488BBC-133D-4A83-8620-11BEFB6659B2}"/>
              </a:ext>
            </a:extLst>
          </p:cNvPr>
          <p:cNvGrpSpPr/>
          <p:nvPr/>
        </p:nvGrpSpPr>
        <p:grpSpPr>
          <a:xfrm rot="14354776">
            <a:off x="1117463" y="5119271"/>
            <a:ext cx="929311" cy="1550504"/>
            <a:chOff x="745431" y="2744982"/>
            <a:chExt cx="929311" cy="1550504"/>
          </a:xfrm>
        </p:grpSpPr>
        <p:sp>
          <p:nvSpPr>
            <p:cNvPr id="54" name="Right Triangle 53">
              <a:extLst>
                <a:ext uri="{FF2B5EF4-FFF2-40B4-BE49-F238E27FC236}">
                  <a16:creationId xmlns:a16="http://schemas.microsoft.com/office/drawing/2014/main" id="{61F37DFB-6CB6-4BF7-81EF-4FBED219B297}"/>
                </a:ext>
              </a:extLst>
            </p:cNvPr>
            <p:cNvSpPr/>
            <p:nvPr/>
          </p:nvSpPr>
          <p:spPr>
            <a:xfrm flipH="1">
              <a:off x="745431" y="2744982"/>
              <a:ext cx="929311" cy="1550504"/>
            </a:xfrm>
            <a:prstGeom prst="rtTriangl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EE91ABF6-D8FA-424A-83B3-2A68AEC12F62}"/>
                </a:ext>
              </a:extLst>
            </p:cNvPr>
            <p:cNvSpPr/>
            <p:nvPr/>
          </p:nvSpPr>
          <p:spPr>
            <a:xfrm>
              <a:off x="1555473" y="4176217"/>
              <a:ext cx="119269" cy="119269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29BB0238-C97E-498E-80C9-2FB9F50BDA97}"/>
              </a:ext>
            </a:extLst>
          </p:cNvPr>
          <p:cNvSpPr txBox="1"/>
          <p:nvPr/>
        </p:nvSpPr>
        <p:spPr>
          <a:xfrm>
            <a:off x="3258375" y="708694"/>
            <a:ext cx="26355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		q		r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6BC7425-7F97-4A99-957B-FBFA41DF637B}"/>
              </a:ext>
            </a:extLst>
          </p:cNvPr>
          <p:cNvSpPr txBox="1"/>
          <p:nvPr/>
        </p:nvSpPr>
        <p:spPr>
          <a:xfrm>
            <a:off x="3258375" y="3184080"/>
            <a:ext cx="26355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		q		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462CBBB-99E3-4C44-8A48-436511136D5D}"/>
              </a:ext>
            </a:extLst>
          </p:cNvPr>
          <p:cNvSpPr txBox="1"/>
          <p:nvPr/>
        </p:nvSpPr>
        <p:spPr>
          <a:xfrm>
            <a:off x="3258375" y="5545381"/>
            <a:ext cx="26355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		q		r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78FA449-3748-4D10-A0BF-B899C861BED3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630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Box 43">
            <a:extLst>
              <a:ext uri="{FF2B5EF4-FFF2-40B4-BE49-F238E27FC236}">
                <a16:creationId xmlns:a16="http://schemas.microsoft.com/office/drawing/2014/main" id="{F9A9BE3E-A46C-4F1E-A67C-7E13BA179CDF}"/>
              </a:ext>
            </a:extLst>
          </p:cNvPr>
          <p:cNvSpPr txBox="1"/>
          <p:nvPr/>
        </p:nvSpPr>
        <p:spPr>
          <a:xfrm>
            <a:off x="709203" y="2149776"/>
            <a:ext cx="33793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236CED5-6F05-4A26-9A52-91E1D2E354B1}"/>
              </a:ext>
            </a:extLst>
          </p:cNvPr>
          <p:cNvSpPr txBox="1"/>
          <p:nvPr/>
        </p:nvSpPr>
        <p:spPr>
          <a:xfrm>
            <a:off x="2049992" y="3211262"/>
            <a:ext cx="33793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6F75453-4879-4D24-90D8-682383FC9DA5}"/>
              </a:ext>
            </a:extLst>
          </p:cNvPr>
          <p:cNvSpPr txBox="1"/>
          <p:nvPr/>
        </p:nvSpPr>
        <p:spPr>
          <a:xfrm>
            <a:off x="2249309" y="4816508"/>
            <a:ext cx="33793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75F5EC2-A783-413E-9247-8C8FD09A4A87}"/>
              </a:ext>
            </a:extLst>
          </p:cNvPr>
          <p:cNvSpPr txBox="1"/>
          <p:nvPr/>
        </p:nvSpPr>
        <p:spPr>
          <a:xfrm>
            <a:off x="1921151" y="1453694"/>
            <a:ext cx="33793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1F12D0A-1196-4DDB-A7F1-7A4D2CE34D95}"/>
              </a:ext>
            </a:extLst>
          </p:cNvPr>
          <p:cNvSpPr txBox="1"/>
          <p:nvPr/>
        </p:nvSpPr>
        <p:spPr>
          <a:xfrm>
            <a:off x="1047133" y="2742193"/>
            <a:ext cx="33793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AB67331-A4A2-4B89-9212-A8970E998321}"/>
              </a:ext>
            </a:extLst>
          </p:cNvPr>
          <p:cNvSpPr txBox="1"/>
          <p:nvPr/>
        </p:nvSpPr>
        <p:spPr>
          <a:xfrm>
            <a:off x="1782419" y="6119544"/>
            <a:ext cx="33793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72B3E51-95BE-4B19-A3A8-258497A8EBF4}"/>
              </a:ext>
            </a:extLst>
          </p:cNvPr>
          <p:cNvSpPr txBox="1"/>
          <p:nvPr/>
        </p:nvSpPr>
        <p:spPr>
          <a:xfrm>
            <a:off x="1071765" y="775608"/>
            <a:ext cx="33793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64AFE822-9CB0-4CEC-9EAA-3FC259D3E89A}"/>
              </a:ext>
            </a:extLst>
          </p:cNvPr>
          <p:cNvSpPr txBox="1"/>
          <p:nvPr/>
        </p:nvSpPr>
        <p:spPr>
          <a:xfrm>
            <a:off x="1165906" y="3673148"/>
            <a:ext cx="33793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AE958BF-74DB-4070-A914-8D0B4C47DBE6}"/>
              </a:ext>
            </a:extLst>
          </p:cNvPr>
          <p:cNvSpPr txBox="1"/>
          <p:nvPr/>
        </p:nvSpPr>
        <p:spPr>
          <a:xfrm>
            <a:off x="996941" y="5010216"/>
            <a:ext cx="33793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07A2D247-2F26-4DB2-9931-BC3C7754567D}"/>
              </a:ext>
            </a:extLst>
          </p:cNvPr>
          <p:cNvGrpSpPr/>
          <p:nvPr/>
        </p:nvGrpSpPr>
        <p:grpSpPr>
          <a:xfrm rot="2782834">
            <a:off x="1372255" y="248115"/>
            <a:ext cx="964096" cy="2295739"/>
            <a:chOff x="914399" y="367947"/>
            <a:chExt cx="964096" cy="2295739"/>
          </a:xfrm>
        </p:grpSpPr>
        <p:sp>
          <p:nvSpPr>
            <p:cNvPr id="21" name="Right Triangle 20">
              <a:extLst>
                <a:ext uri="{FF2B5EF4-FFF2-40B4-BE49-F238E27FC236}">
                  <a16:creationId xmlns:a16="http://schemas.microsoft.com/office/drawing/2014/main" id="{2CA911D7-6B0E-4EBD-AA2C-DC37D8ABECA8}"/>
                </a:ext>
              </a:extLst>
            </p:cNvPr>
            <p:cNvSpPr/>
            <p:nvPr/>
          </p:nvSpPr>
          <p:spPr>
            <a:xfrm>
              <a:off x="914399" y="367947"/>
              <a:ext cx="964096" cy="2295739"/>
            </a:xfrm>
            <a:prstGeom prst="rtTriangl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DCAA451-04DD-4B1D-BE3F-C15EB8507569}"/>
                </a:ext>
              </a:extLst>
            </p:cNvPr>
            <p:cNvSpPr/>
            <p:nvPr/>
          </p:nvSpPr>
          <p:spPr>
            <a:xfrm>
              <a:off x="914399" y="2518481"/>
              <a:ext cx="119269" cy="119269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F5FC3C17-8266-471C-A67D-9896752C2AB0}"/>
              </a:ext>
            </a:extLst>
          </p:cNvPr>
          <p:cNvGrpSpPr/>
          <p:nvPr/>
        </p:nvGrpSpPr>
        <p:grpSpPr>
          <a:xfrm rot="9788424">
            <a:off x="1021254" y="3143471"/>
            <a:ext cx="988945" cy="1133261"/>
            <a:chOff x="1033668" y="3379306"/>
            <a:chExt cx="988945" cy="1133261"/>
          </a:xfrm>
        </p:grpSpPr>
        <p:sp>
          <p:nvSpPr>
            <p:cNvPr id="22" name="Right Triangle 21">
              <a:extLst>
                <a:ext uri="{FF2B5EF4-FFF2-40B4-BE49-F238E27FC236}">
                  <a16:creationId xmlns:a16="http://schemas.microsoft.com/office/drawing/2014/main" id="{DC88B1BF-20C3-44EB-8A22-F974F4D3F5F5}"/>
                </a:ext>
              </a:extLst>
            </p:cNvPr>
            <p:cNvSpPr/>
            <p:nvPr/>
          </p:nvSpPr>
          <p:spPr>
            <a:xfrm>
              <a:off x="1058517" y="3379306"/>
              <a:ext cx="964096" cy="1133261"/>
            </a:xfrm>
            <a:prstGeom prst="rtTriangl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05FE2B2-3A19-4BB3-B8BB-DA93EB21FF07}"/>
                </a:ext>
              </a:extLst>
            </p:cNvPr>
            <p:cNvSpPr/>
            <p:nvPr/>
          </p:nvSpPr>
          <p:spPr>
            <a:xfrm>
              <a:off x="1033668" y="4393298"/>
              <a:ext cx="119269" cy="119269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0B9DACC5-CC8C-4BDE-B566-E7DB8FD08938}"/>
              </a:ext>
            </a:extLst>
          </p:cNvPr>
          <p:cNvGrpSpPr/>
          <p:nvPr/>
        </p:nvGrpSpPr>
        <p:grpSpPr>
          <a:xfrm rot="14657983">
            <a:off x="651012" y="4691675"/>
            <a:ext cx="1490869" cy="1550504"/>
            <a:chOff x="651012" y="4691675"/>
            <a:chExt cx="1490869" cy="1550504"/>
          </a:xfrm>
        </p:grpSpPr>
        <p:sp>
          <p:nvSpPr>
            <p:cNvPr id="23" name="Right Triangle 22">
              <a:extLst>
                <a:ext uri="{FF2B5EF4-FFF2-40B4-BE49-F238E27FC236}">
                  <a16:creationId xmlns:a16="http://schemas.microsoft.com/office/drawing/2014/main" id="{E4B669B6-67AB-40F6-BB53-89A585756BF9}"/>
                </a:ext>
              </a:extLst>
            </p:cNvPr>
            <p:cNvSpPr/>
            <p:nvPr/>
          </p:nvSpPr>
          <p:spPr>
            <a:xfrm>
              <a:off x="651012" y="4691675"/>
              <a:ext cx="1490869" cy="1550504"/>
            </a:xfrm>
            <a:prstGeom prst="rtTriangl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7F6E017F-E8C1-4745-AF27-4B06B53C33F1}"/>
                </a:ext>
              </a:extLst>
            </p:cNvPr>
            <p:cNvSpPr/>
            <p:nvPr/>
          </p:nvSpPr>
          <p:spPr>
            <a:xfrm>
              <a:off x="651012" y="6122910"/>
              <a:ext cx="119269" cy="119269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CF2C28E3-8E00-4B8F-B6FC-B0EB78394010}"/>
              </a:ext>
            </a:extLst>
          </p:cNvPr>
          <p:cNvSpPr txBox="1"/>
          <p:nvPr/>
        </p:nvSpPr>
        <p:spPr>
          <a:xfrm>
            <a:off x="3258375" y="708694"/>
            <a:ext cx="26355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		q		r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F54DF8E-32E0-4515-AA85-33939656CEB5}"/>
              </a:ext>
            </a:extLst>
          </p:cNvPr>
          <p:cNvSpPr txBox="1"/>
          <p:nvPr/>
        </p:nvSpPr>
        <p:spPr>
          <a:xfrm>
            <a:off x="3258375" y="3184080"/>
            <a:ext cx="26355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		q		r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0D90197-7569-42D7-8DA6-748C39678F75}"/>
              </a:ext>
            </a:extLst>
          </p:cNvPr>
          <p:cNvSpPr txBox="1"/>
          <p:nvPr/>
        </p:nvSpPr>
        <p:spPr>
          <a:xfrm>
            <a:off x="3258375" y="5545381"/>
            <a:ext cx="26355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		q		r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9D43FB2-B7FC-4C09-BF14-8E0FB5876470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207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>
            <a:extLst>
              <a:ext uri="{FF2B5EF4-FFF2-40B4-BE49-F238E27FC236}">
                <a16:creationId xmlns:a16="http://schemas.microsoft.com/office/drawing/2014/main" id="{A04B2063-1958-4D88-A7FE-8EBFD9CC9784}"/>
              </a:ext>
            </a:extLst>
          </p:cNvPr>
          <p:cNvSpPr txBox="1"/>
          <p:nvPr/>
        </p:nvSpPr>
        <p:spPr>
          <a:xfrm>
            <a:off x="3258375" y="708694"/>
            <a:ext cx="26355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		q		r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A2C2F040-0D08-424B-934B-8C89AE9E0936}"/>
              </a:ext>
            </a:extLst>
          </p:cNvPr>
          <p:cNvSpPr txBox="1"/>
          <p:nvPr/>
        </p:nvSpPr>
        <p:spPr>
          <a:xfrm>
            <a:off x="3258375" y="3184080"/>
            <a:ext cx="26355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		q		r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ABD6C5D7-53BC-4803-AFC8-4E95B37110CB}"/>
              </a:ext>
            </a:extLst>
          </p:cNvPr>
          <p:cNvSpPr txBox="1"/>
          <p:nvPr/>
        </p:nvSpPr>
        <p:spPr>
          <a:xfrm>
            <a:off x="3258375" y="5545381"/>
            <a:ext cx="26355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		q		r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CA8727B6-A56C-4B1B-8639-BA6DFFA57DEB}"/>
              </a:ext>
            </a:extLst>
          </p:cNvPr>
          <p:cNvSpPr/>
          <p:nvPr/>
        </p:nvSpPr>
        <p:spPr>
          <a:xfrm>
            <a:off x="4277710" y="635781"/>
            <a:ext cx="588579" cy="58857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A602A576-04E4-4E1B-BC32-773D1B97A265}"/>
              </a:ext>
            </a:extLst>
          </p:cNvPr>
          <p:cNvSpPr/>
          <p:nvPr/>
        </p:nvSpPr>
        <p:spPr>
          <a:xfrm>
            <a:off x="3321436" y="3089845"/>
            <a:ext cx="588579" cy="58857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3729C9ED-7A3F-4E35-BA54-5F26EA50C3C4}"/>
              </a:ext>
            </a:extLst>
          </p:cNvPr>
          <p:cNvSpPr/>
          <p:nvPr/>
        </p:nvSpPr>
        <p:spPr>
          <a:xfrm>
            <a:off x="3343433" y="5459410"/>
            <a:ext cx="588579" cy="58857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B246E3C5-4685-476A-8AA2-6CCFAB696F94}"/>
              </a:ext>
            </a:extLst>
          </p:cNvPr>
          <p:cNvGrpSpPr/>
          <p:nvPr/>
        </p:nvGrpSpPr>
        <p:grpSpPr>
          <a:xfrm>
            <a:off x="868017" y="426764"/>
            <a:ext cx="929311" cy="1550504"/>
            <a:chOff x="745431" y="2744982"/>
            <a:chExt cx="929311" cy="1550504"/>
          </a:xfrm>
        </p:grpSpPr>
        <p:sp>
          <p:nvSpPr>
            <p:cNvPr id="31" name="Right Triangle 30">
              <a:extLst>
                <a:ext uri="{FF2B5EF4-FFF2-40B4-BE49-F238E27FC236}">
                  <a16:creationId xmlns:a16="http://schemas.microsoft.com/office/drawing/2014/main" id="{15366D09-D05E-4DBF-9217-92413138F999}"/>
                </a:ext>
              </a:extLst>
            </p:cNvPr>
            <p:cNvSpPr/>
            <p:nvPr/>
          </p:nvSpPr>
          <p:spPr>
            <a:xfrm flipH="1">
              <a:off x="745431" y="2744982"/>
              <a:ext cx="929311" cy="1550504"/>
            </a:xfrm>
            <a:prstGeom prst="rtTriangl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673814A6-3AEA-4FF5-9853-F2FD8DE7B7D7}"/>
                </a:ext>
              </a:extLst>
            </p:cNvPr>
            <p:cNvSpPr/>
            <p:nvPr/>
          </p:nvSpPr>
          <p:spPr>
            <a:xfrm>
              <a:off x="1555473" y="4176217"/>
              <a:ext cx="119269" cy="119269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4BCEC16E-D42D-46E5-B1A8-F69C332CC150}"/>
              </a:ext>
            </a:extLst>
          </p:cNvPr>
          <p:cNvSpPr txBox="1"/>
          <p:nvPr/>
        </p:nvSpPr>
        <p:spPr>
          <a:xfrm>
            <a:off x="1879324" y="1017350"/>
            <a:ext cx="33793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A418F8B-394D-4903-9B19-95427254FB16}"/>
              </a:ext>
            </a:extLst>
          </p:cNvPr>
          <p:cNvSpPr txBox="1"/>
          <p:nvPr/>
        </p:nvSpPr>
        <p:spPr>
          <a:xfrm>
            <a:off x="948355" y="3149065"/>
            <a:ext cx="33793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1DB41FB-A756-4537-B7F8-0D5262374BF7}"/>
              </a:ext>
            </a:extLst>
          </p:cNvPr>
          <p:cNvSpPr txBox="1"/>
          <p:nvPr/>
        </p:nvSpPr>
        <p:spPr>
          <a:xfrm>
            <a:off x="1011298" y="5818179"/>
            <a:ext cx="33793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01BC2BF-1965-4A02-8E6E-BD13E9DF5C62}"/>
              </a:ext>
            </a:extLst>
          </p:cNvPr>
          <p:cNvSpPr txBox="1"/>
          <p:nvPr/>
        </p:nvSpPr>
        <p:spPr>
          <a:xfrm>
            <a:off x="948355" y="817326"/>
            <a:ext cx="33793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27D97E9-8343-47D7-BBB8-4DB2E1443F0E}"/>
              </a:ext>
            </a:extLst>
          </p:cNvPr>
          <p:cNvSpPr txBox="1"/>
          <p:nvPr/>
        </p:nvSpPr>
        <p:spPr>
          <a:xfrm>
            <a:off x="1898374" y="3244334"/>
            <a:ext cx="33793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2AA6BC0-94A7-49B5-89D3-87A19D4C4EB9}"/>
              </a:ext>
            </a:extLst>
          </p:cNvPr>
          <p:cNvSpPr txBox="1"/>
          <p:nvPr/>
        </p:nvSpPr>
        <p:spPr>
          <a:xfrm>
            <a:off x="1286285" y="4853232"/>
            <a:ext cx="33793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6ECE491-C31C-4E35-AA41-7C9F469EF131}"/>
              </a:ext>
            </a:extLst>
          </p:cNvPr>
          <p:cNvSpPr txBox="1"/>
          <p:nvPr/>
        </p:nvSpPr>
        <p:spPr>
          <a:xfrm>
            <a:off x="1163706" y="2007929"/>
            <a:ext cx="33793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7CC79D4-EC85-43A3-8EF5-79100D5620CA}"/>
              </a:ext>
            </a:extLst>
          </p:cNvPr>
          <p:cNvSpPr txBox="1"/>
          <p:nvPr/>
        </p:nvSpPr>
        <p:spPr>
          <a:xfrm>
            <a:off x="1163706" y="4235544"/>
            <a:ext cx="33793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A43CA94-8F38-4A6A-89F0-C25F7ED9D040}"/>
              </a:ext>
            </a:extLst>
          </p:cNvPr>
          <p:cNvSpPr txBox="1"/>
          <p:nvPr/>
        </p:nvSpPr>
        <p:spPr>
          <a:xfrm>
            <a:off x="2149342" y="5471318"/>
            <a:ext cx="33793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</a:t>
            </a: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5E109493-C664-4739-A588-48E48554558E}"/>
              </a:ext>
            </a:extLst>
          </p:cNvPr>
          <p:cNvGrpSpPr/>
          <p:nvPr/>
        </p:nvGrpSpPr>
        <p:grpSpPr>
          <a:xfrm>
            <a:off x="868016" y="2653748"/>
            <a:ext cx="929311" cy="1550504"/>
            <a:chOff x="745431" y="2744982"/>
            <a:chExt cx="929311" cy="1550504"/>
          </a:xfrm>
        </p:grpSpPr>
        <p:sp>
          <p:nvSpPr>
            <p:cNvPr id="59" name="Right Triangle 58">
              <a:extLst>
                <a:ext uri="{FF2B5EF4-FFF2-40B4-BE49-F238E27FC236}">
                  <a16:creationId xmlns:a16="http://schemas.microsoft.com/office/drawing/2014/main" id="{BA08B590-CCDE-4961-9256-C98AC3584EC6}"/>
                </a:ext>
              </a:extLst>
            </p:cNvPr>
            <p:cNvSpPr/>
            <p:nvPr/>
          </p:nvSpPr>
          <p:spPr>
            <a:xfrm flipH="1">
              <a:off x="745431" y="2744982"/>
              <a:ext cx="929311" cy="1550504"/>
            </a:xfrm>
            <a:prstGeom prst="rtTriangl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EFA95591-3052-46A8-A1E7-B0C71990DF9F}"/>
                </a:ext>
              </a:extLst>
            </p:cNvPr>
            <p:cNvSpPr/>
            <p:nvPr/>
          </p:nvSpPr>
          <p:spPr>
            <a:xfrm>
              <a:off x="1555473" y="4176217"/>
              <a:ext cx="119269" cy="119269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0D02A92B-0A9A-41D2-998A-E4696D18A15D}"/>
              </a:ext>
            </a:extLst>
          </p:cNvPr>
          <p:cNvGrpSpPr/>
          <p:nvPr/>
        </p:nvGrpSpPr>
        <p:grpSpPr>
          <a:xfrm rot="16200000">
            <a:off x="868016" y="4970184"/>
            <a:ext cx="929311" cy="1550504"/>
            <a:chOff x="745431" y="2744982"/>
            <a:chExt cx="929311" cy="1550504"/>
          </a:xfrm>
        </p:grpSpPr>
        <p:sp>
          <p:nvSpPr>
            <p:cNvPr id="62" name="Right Triangle 61">
              <a:extLst>
                <a:ext uri="{FF2B5EF4-FFF2-40B4-BE49-F238E27FC236}">
                  <a16:creationId xmlns:a16="http://schemas.microsoft.com/office/drawing/2014/main" id="{309BB719-1E82-4DF1-8714-56A9FA72F3EF}"/>
                </a:ext>
              </a:extLst>
            </p:cNvPr>
            <p:cNvSpPr/>
            <p:nvPr/>
          </p:nvSpPr>
          <p:spPr>
            <a:xfrm flipH="1">
              <a:off x="745431" y="2744982"/>
              <a:ext cx="929311" cy="1550504"/>
            </a:xfrm>
            <a:prstGeom prst="rtTriangl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D20AF40C-1D7E-4F2F-9697-A3D6542854AA}"/>
                </a:ext>
              </a:extLst>
            </p:cNvPr>
            <p:cNvSpPr/>
            <p:nvPr/>
          </p:nvSpPr>
          <p:spPr>
            <a:xfrm>
              <a:off x="1555473" y="4176217"/>
              <a:ext cx="119269" cy="119269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64" name="TextBox 63">
            <a:extLst>
              <a:ext uri="{FF2B5EF4-FFF2-40B4-BE49-F238E27FC236}">
                <a16:creationId xmlns:a16="http://schemas.microsoft.com/office/drawing/2014/main" id="{B60BE35A-A3F4-4C8A-96B6-7A8F21BC24A8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468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29BB0238-C97E-498E-80C9-2FB9F50BDA97}"/>
              </a:ext>
            </a:extLst>
          </p:cNvPr>
          <p:cNvSpPr txBox="1"/>
          <p:nvPr/>
        </p:nvSpPr>
        <p:spPr>
          <a:xfrm>
            <a:off x="3258375" y="708694"/>
            <a:ext cx="26355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		q		r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6BC7425-7F97-4A99-957B-FBFA41DF637B}"/>
              </a:ext>
            </a:extLst>
          </p:cNvPr>
          <p:cNvSpPr txBox="1"/>
          <p:nvPr/>
        </p:nvSpPr>
        <p:spPr>
          <a:xfrm>
            <a:off x="3258375" y="3184080"/>
            <a:ext cx="26355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		q		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462CBBB-99E3-4C44-8A48-436511136D5D}"/>
              </a:ext>
            </a:extLst>
          </p:cNvPr>
          <p:cNvSpPr txBox="1"/>
          <p:nvPr/>
        </p:nvSpPr>
        <p:spPr>
          <a:xfrm>
            <a:off x="3258375" y="5545381"/>
            <a:ext cx="26355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		q		r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73A0B14B-CFF0-4634-BF56-08E16B85FAD8}"/>
              </a:ext>
            </a:extLst>
          </p:cNvPr>
          <p:cNvSpPr/>
          <p:nvPr/>
        </p:nvSpPr>
        <p:spPr>
          <a:xfrm>
            <a:off x="5170004" y="614459"/>
            <a:ext cx="588579" cy="58857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F577C3F3-12F2-4998-9C3C-17B575EB2929}"/>
              </a:ext>
            </a:extLst>
          </p:cNvPr>
          <p:cNvSpPr/>
          <p:nvPr/>
        </p:nvSpPr>
        <p:spPr>
          <a:xfrm>
            <a:off x="3404266" y="3134710"/>
            <a:ext cx="588579" cy="58857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98A4B1C9-DC21-4168-9456-BB0FAB80978D}"/>
              </a:ext>
            </a:extLst>
          </p:cNvPr>
          <p:cNvSpPr/>
          <p:nvPr/>
        </p:nvSpPr>
        <p:spPr>
          <a:xfrm>
            <a:off x="5170003" y="5403047"/>
            <a:ext cx="588579" cy="58857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4C0932E3-2C16-444D-BC22-EC135761DFA2}"/>
              </a:ext>
            </a:extLst>
          </p:cNvPr>
          <p:cNvGrpSpPr/>
          <p:nvPr/>
        </p:nvGrpSpPr>
        <p:grpSpPr>
          <a:xfrm rot="5400000">
            <a:off x="1117322" y="410922"/>
            <a:ext cx="929311" cy="1550504"/>
            <a:chOff x="745431" y="2744982"/>
            <a:chExt cx="929311" cy="1550504"/>
          </a:xfrm>
        </p:grpSpPr>
        <p:sp>
          <p:nvSpPr>
            <p:cNvPr id="32" name="Right Triangle 31">
              <a:extLst>
                <a:ext uri="{FF2B5EF4-FFF2-40B4-BE49-F238E27FC236}">
                  <a16:creationId xmlns:a16="http://schemas.microsoft.com/office/drawing/2014/main" id="{B1B2603B-D377-4D8E-924D-AF67F60D2301}"/>
                </a:ext>
              </a:extLst>
            </p:cNvPr>
            <p:cNvSpPr/>
            <p:nvPr/>
          </p:nvSpPr>
          <p:spPr>
            <a:xfrm flipH="1">
              <a:off x="745431" y="2744982"/>
              <a:ext cx="929311" cy="1550504"/>
            </a:xfrm>
            <a:prstGeom prst="rtTriangl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7B358079-E0AE-4E60-AD63-7F1AF2269993}"/>
                </a:ext>
              </a:extLst>
            </p:cNvPr>
            <p:cNvSpPr/>
            <p:nvPr/>
          </p:nvSpPr>
          <p:spPr>
            <a:xfrm>
              <a:off x="1555473" y="4176217"/>
              <a:ext cx="119269" cy="119269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DF02E9CE-9F3E-4B2D-BD11-A059F8627D45}"/>
              </a:ext>
            </a:extLst>
          </p:cNvPr>
          <p:cNvSpPr txBox="1"/>
          <p:nvPr/>
        </p:nvSpPr>
        <p:spPr>
          <a:xfrm>
            <a:off x="1413011" y="1738120"/>
            <a:ext cx="33793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8B57D73-43F5-469D-A0E4-956755E0BBB3}"/>
              </a:ext>
            </a:extLst>
          </p:cNvPr>
          <p:cNvSpPr txBox="1"/>
          <p:nvPr/>
        </p:nvSpPr>
        <p:spPr>
          <a:xfrm>
            <a:off x="1413011" y="2685190"/>
            <a:ext cx="33793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AE6E0EE-8090-46A0-9FFA-0BEF962EF888}"/>
              </a:ext>
            </a:extLst>
          </p:cNvPr>
          <p:cNvSpPr txBox="1"/>
          <p:nvPr/>
        </p:nvSpPr>
        <p:spPr>
          <a:xfrm>
            <a:off x="2357230" y="5180528"/>
            <a:ext cx="33793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95FFC75-E914-4E85-8D5D-6D005563D32E}"/>
              </a:ext>
            </a:extLst>
          </p:cNvPr>
          <p:cNvSpPr txBox="1"/>
          <p:nvPr/>
        </p:nvSpPr>
        <p:spPr>
          <a:xfrm>
            <a:off x="412468" y="968503"/>
            <a:ext cx="33793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24FAECD-6C18-4DED-A863-3D7C1B3E603E}"/>
              </a:ext>
            </a:extLst>
          </p:cNvPr>
          <p:cNvSpPr txBox="1"/>
          <p:nvPr/>
        </p:nvSpPr>
        <p:spPr>
          <a:xfrm>
            <a:off x="1892454" y="3570711"/>
            <a:ext cx="33793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1F93B88B-C243-42B5-B44E-A19A959310E2}"/>
              </a:ext>
            </a:extLst>
          </p:cNvPr>
          <p:cNvSpPr txBox="1"/>
          <p:nvPr/>
        </p:nvSpPr>
        <p:spPr>
          <a:xfrm>
            <a:off x="1010863" y="5033715"/>
            <a:ext cx="33793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F78AD57-5FEB-4018-BD1E-936A438306AE}"/>
              </a:ext>
            </a:extLst>
          </p:cNvPr>
          <p:cNvSpPr txBox="1"/>
          <p:nvPr/>
        </p:nvSpPr>
        <p:spPr>
          <a:xfrm>
            <a:off x="1595738" y="783837"/>
            <a:ext cx="33793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E0C6089-B9F9-4C87-B2C8-460FC4B3E887}"/>
              </a:ext>
            </a:extLst>
          </p:cNvPr>
          <p:cNvSpPr txBox="1"/>
          <p:nvPr/>
        </p:nvSpPr>
        <p:spPr>
          <a:xfrm>
            <a:off x="488903" y="3442875"/>
            <a:ext cx="33793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CB771A6-73B5-4701-B26C-55323389CD9D}"/>
              </a:ext>
            </a:extLst>
          </p:cNvPr>
          <p:cNvSpPr txBox="1"/>
          <p:nvPr/>
        </p:nvSpPr>
        <p:spPr>
          <a:xfrm>
            <a:off x="1426773" y="5951816"/>
            <a:ext cx="33793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</a:t>
            </a: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40ABBCB9-FC92-4E6A-978B-91E768DAB3DC}"/>
              </a:ext>
            </a:extLst>
          </p:cNvPr>
          <p:cNvGrpSpPr/>
          <p:nvPr/>
        </p:nvGrpSpPr>
        <p:grpSpPr>
          <a:xfrm rot="3605840">
            <a:off x="1117321" y="2410523"/>
            <a:ext cx="929311" cy="1550504"/>
            <a:chOff x="745431" y="2744982"/>
            <a:chExt cx="929311" cy="1550504"/>
          </a:xfrm>
        </p:grpSpPr>
        <p:sp>
          <p:nvSpPr>
            <p:cNvPr id="57" name="Right Triangle 56">
              <a:extLst>
                <a:ext uri="{FF2B5EF4-FFF2-40B4-BE49-F238E27FC236}">
                  <a16:creationId xmlns:a16="http://schemas.microsoft.com/office/drawing/2014/main" id="{BC585672-D903-4F9F-A33D-DA72274CE91C}"/>
                </a:ext>
              </a:extLst>
            </p:cNvPr>
            <p:cNvSpPr/>
            <p:nvPr/>
          </p:nvSpPr>
          <p:spPr>
            <a:xfrm flipH="1">
              <a:off x="745431" y="2744982"/>
              <a:ext cx="929311" cy="1550504"/>
            </a:xfrm>
            <a:prstGeom prst="rtTriangl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BEDD0716-EE9A-437D-8B80-AE734A8D36CB}"/>
                </a:ext>
              </a:extLst>
            </p:cNvPr>
            <p:cNvSpPr/>
            <p:nvPr/>
          </p:nvSpPr>
          <p:spPr>
            <a:xfrm>
              <a:off x="1555473" y="4176217"/>
              <a:ext cx="119269" cy="119269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54C1464F-030D-4AD5-9F56-3C7B7AB2B373}"/>
              </a:ext>
            </a:extLst>
          </p:cNvPr>
          <p:cNvGrpSpPr/>
          <p:nvPr/>
        </p:nvGrpSpPr>
        <p:grpSpPr>
          <a:xfrm rot="14354776">
            <a:off x="1117463" y="5119271"/>
            <a:ext cx="929311" cy="1550504"/>
            <a:chOff x="745431" y="2744982"/>
            <a:chExt cx="929311" cy="1550504"/>
          </a:xfrm>
        </p:grpSpPr>
        <p:sp>
          <p:nvSpPr>
            <p:cNvPr id="60" name="Right Triangle 59">
              <a:extLst>
                <a:ext uri="{FF2B5EF4-FFF2-40B4-BE49-F238E27FC236}">
                  <a16:creationId xmlns:a16="http://schemas.microsoft.com/office/drawing/2014/main" id="{1FDBD813-A9B2-4D24-998B-CA3D54DE8877}"/>
                </a:ext>
              </a:extLst>
            </p:cNvPr>
            <p:cNvSpPr/>
            <p:nvPr/>
          </p:nvSpPr>
          <p:spPr>
            <a:xfrm flipH="1">
              <a:off x="745431" y="2744982"/>
              <a:ext cx="929311" cy="1550504"/>
            </a:xfrm>
            <a:prstGeom prst="rtTriangl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EF632063-83F4-48E3-B2DF-600A5C1D5C9F}"/>
                </a:ext>
              </a:extLst>
            </p:cNvPr>
            <p:cNvSpPr/>
            <p:nvPr/>
          </p:nvSpPr>
          <p:spPr>
            <a:xfrm>
              <a:off x="1555473" y="4176217"/>
              <a:ext cx="119269" cy="119269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62" name="TextBox 61">
            <a:extLst>
              <a:ext uri="{FF2B5EF4-FFF2-40B4-BE49-F238E27FC236}">
                <a16:creationId xmlns:a16="http://schemas.microsoft.com/office/drawing/2014/main" id="{FD43120A-9725-4404-AA51-4E9BAB51F7F8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037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>
            <a:extLst>
              <a:ext uri="{FF2B5EF4-FFF2-40B4-BE49-F238E27FC236}">
                <a16:creationId xmlns:a16="http://schemas.microsoft.com/office/drawing/2014/main" id="{CF2C28E3-8E00-4B8F-B6FC-B0EB78394010}"/>
              </a:ext>
            </a:extLst>
          </p:cNvPr>
          <p:cNvSpPr txBox="1"/>
          <p:nvPr/>
        </p:nvSpPr>
        <p:spPr>
          <a:xfrm>
            <a:off x="3258375" y="708694"/>
            <a:ext cx="26355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		q		r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F54DF8E-32E0-4515-AA85-33939656CEB5}"/>
              </a:ext>
            </a:extLst>
          </p:cNvPr>
          <p:cNvSpPr txBox="1"/>
          <p:nvPr/>
        </p:nvSpPr>
        <p:spPr>
          <a:xfrm>
            <a:off x="3258375" y="3184080"/>
            <a:ext cx="26355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		q		r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0D90197-7569-42D7-8DA6-748C39678F75}"/>
              </a:ext>
            </a:extLst>
          </p:cNvPr>
          <p:cNvSpPr txBox="1"/>
          <p:nvPr/>
        </p:nvSpPr>
        <p:spPr>
          <a:xfrm>
            <a:off x="3258375" y="5545381"/>
            <a:ext cx="26355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		q		r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C29A266B-23FD-4F6A-B637-AEB3F2FF22F7}"/>
              </a:ext>
            </a:extLst>
          </p:cNvPr>
          <p:cNvSpPr/>
          <p:nvPr/>
        </p:nvSpPr>
        <p:spPr>
          <a:xfrm>
            <a:off x="4277710" y="614459"/>
            <a:ext cx="588579" cy="58857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FD9C7BFB-B3FA-4057-B808-97E3E92A339D}"/>
              </a:ext>
            </a:extLst>
          </p:cNvPr>
          <p:cNvSpPr/>
          <p:nvPr/>
        </p:nvSpPr>
        <p:spPr>
          <a:xfrm>
            <a:off x="5159494" y="3084569"/>
            <a:ext cx="588579" cy="58857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FEF47F64-84E8-4B0F-856E-FCABD5EC1D43}"/>
              </a:ext>
            </a:extLst>
          </p:cNvPr>
          <p:cNvSpPr/>
          <p:nvPr/>
        </p:nvSpPr>
        <p:spPr>
          <a:xfrm>
            <a:off x="5159494" y="5480256"/>
            <a:ext cx="588579" cy="58857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8719936-F1A9-48D3-AD19-5E0FFB8F4BE4}"/>
              </a:ext>
            </a:extLst>
          </p:cNvPr>
          <p:cNvSpPr txBox="1"/>
          <p:nvPr/>
        </p:nvSpPr>
        <p:spPr>
          <a:xfrm>
            <a:off x="709203" y="2149776"/>
            <a:ext cx="33793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85792F4-8065-4D9F-8A78-30155D2B41EA}"/>
              </a:ext>
            </a:extLst>
          </p:cNvPr>
          <p:cNvSpPr txBox="1"/>
          <p:nvPr/>
        </p:nvSpPr>
        <p:spPr>
          <a:xfrm>
            <a:off x="2049992" y="3211262"/>
            <a:ext cx="33793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FFCD11C-640D-41C5-86D6-89E86F7E3FF3}"/>
              </a:ext>
            </a:extLst>
          </p:cNvPr>
          <p:cNvSpPr txBox="1"/>
          <p:nvPr/>
        </p:nvSpPr>
        <p:spPr>
          <a:xfrm>
            <a:off x="2249309" y="4816508"/>
            <a:ext cx="33793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1C87510-9712-4FE6-B11E-06E7844C3760}"/>
              </a:ext>
            </a:extLst>
          </p:cNvPr>
          <p:cNvSpPr txBox="1"/>
          <p:nvPr/>
        </p:nvSpPr>
        <p:spPr>
          <a:xfrm>
            <a:off x="1921151" y="1453694"/>
            <a:ext cx="33793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A384290-732D-4481-A2F1-CA367CE283A3}"/>
              </a:ext>
            </a:extLst>
          </p:cNvPr>
          <p:cNvSpPr txBox="1"/>
          <p:nvPr/>
        </p:nvSpPr>
        <p:spPr>
          <a:xfrm>
            <a:off x="1047133" y="2742193"/>
            <a:ext cx="33793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F1CBEBB-907D-4A62-9F60-D5EF0A5CDEA9}"/>
              </a:ext>
            </a:extLst>
          </p:cNvPr>
          <p:cNvSpPr txBox="1"/>
          <p:nvPr/>
        </p:nvSpPr>
        <p:spPr>
          <a:xfrm>
            <a:off x="1782419" y="6119544"/>
            <a:ext cx="33793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0D0A17E5-A458-458D-B6E7-2D6303022BCA}"/>
              </a:ext>
            </a:extLst>
          </p:cNvPr>
          <p:cNvSpPr txBox="1"/>
          <p:nvPr/>
        </p:nvSpPr>
        <p:spPr>
          <a:xfrm>
            <a:off x="1071765" y="775608"/>
            <a:ext cx="33793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0E34788-6AD4-4E52-89A5-1C91D7C11842}"/>
              </a:ext>
            </a:extLst>
          </p:cNvPr>
          <p:cNvSpPr txBox="1"/>
          <p:nvPr/>
        </p:nvSpPr>
        <p:spPr>
          <a:xfrm>
            <a:off x="1165906" y="3673148"/>
            <a:ext cx="33793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FBD0045-7DD0-4E26-959B-DC46A4FB09F1}"/>
              </a:ext>
            </a:extLst>
          </p:cNvPr>
          <p:cNvSpPr txBox="1"/>
          <p:nvPr/>
        </p:nvSpPr>
        <p:spPr>
          <a:xfrm>
            <a:off x="996941" y="5010216"/>
            <a:ext cx="33793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3D9AD6A0-86B8-42FE-9FFF-5EB7E30E900F}"/>
              </a:ext>
            </a:extLst>
          </p:cNvPr>
          <p:cNvGrpSpPr/>
          <p:nvPr/>
        </p:nvGrpSpPr>
        <p:grpSpPr>
          <a:xfrm rot="2782834">
            <a:off x="1372255" y="248115"/>
            <a:ext cx="964096" cy="2295739"/>
            <a:chOff x="914399" y="367947"/>
            <a:chExt cx="964096" cy="2295739"/>
          </a:xfrm>
        </p:grpSpPr>
        <p:sp>
          <p:nvSpPr>
            <p:cNvPr id="52" name="Right Triangle 51">
              <a:extLst>
                <a:ext uri="{FF2B5EF4-FFF2-40B4-BE49-F238E27FC236}">
                  <a16:creationId xmlns:a16="http://schemas.microsoft.com/office/drawing/2014/main" id="{F299CE7E-CC24-42C1-A850-015A23FFB650}"/>
                </a:ext>
              </a:extLst>
            </p:cNvPr>
            <p:cNvSpPr/>
            <p:nvPr/>
          </p:nvSpPr>
          <p:spPr>
            <a:xfrm>
              <a:off x="914399" y="367947"/>
              <a:ext cx="964096" cy="2295739"/>
            </a:xfrm>
            <a:prstGeom prst="rtTriangl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27581F11-CCC4-479E-99EF-0256FCAA83CA}"/>
                </a:ext>
              </a:extLst>
            </p:cNvPr>
            <p:cNvSpPr/>
            <p:nvPr/>
          </p:nvSpPr>
          <p:spPr>
            <a:xfrm>
              <a:off x="914399" y="2518481"/>
              <a:ext cx="119269" cy="119269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615BE1E6-E547-4B4A-B053-631316E02A1F}"/>
              </a:ext>
            </a:extLst>
          </p:cNvPr>
          <p:cNvGrpSpPr/>
          <p:nvPr/>
        </p:nvGrpSpPr>
        <p:grpSpPr>
          <a:xfrm rot="9788424">
            <a:off x="1021254" y="3143471"/>
            <a:ext cx="988945" cy="1133261"/>
            <a:chOff x="1033668" y="3379306"/>
            <a:chExt cx="988945" cy="1133261"/>
          </a:xfrm>
        </p:grpSpPr>
        <p:sp>
          <p:nvSpPr>
            <p:cNvPr id="55" name="Right Triangle 54">
              <a:extLst>
                <a:ext uri="{FF2B5EF4-FFF2-40B4-BE49-F238E27FC236}">
                  <a16:creationId xmlns:a16="http://schemas.microsoft.com/office/drawing/2014/main" id="{3C541821-DF3E-44D4-B2E4-4266055EC0CD}"/>
                </a:ext>
              </a:extLst>
            </p:cNvPr>
            <p:cNvSpPr/>
            <p:nvPr/>
          </p:nvSpPr>
          <p:spPr>
            <a:xfrm>
              <a:off x="1058517" y="3379306"/>
              <a:ext cx="964096" cy="1133261"/>
            </a:xfrm>
            <a:prstGeom prst="rtTriangl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387F4211-2C6F-49EA-A3B0-CBBD6FCC3B4B}"/>
                </a:ext>
              </a:extLst>
            </p:cNvPr>
            <p:cNvSpPr/>
            <p:nvPr/>
          </p:nvSpPr>
          <p:spPr>
            <a:xfrm>
              <a:off x="1033668" y="4393298"/>
              <a:ext cx="119269" cy="119269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BFA0E691-1944-4FEC-BFA4-31E6DB404181}"/>
              </a:ext>
            </a:extLst>
          </p:cNvPr>
          <p:cNvGrpSpPr/>
          <p:nvPr/>
        </p:nvGrpSpPr>
        <p:grpSpPr>
          <a:xfrm rot="14657983">
            <a:off x="651012" y="4691675"/>
            <a:ext cx="1490869" cy="1550504"/>
            <a:chOff x="651012" y="4691675"/>
            <a:chExt cx="1490869" cy="1550504"/>
          </a:xfrm>
        </p:grpSpPr>
        <p:sp>
          <p:nvSpPr>
            <p:cNvPr id="58" name="Right Triangle 57">
              <a:extLst>
                <a:ext uri="{FF2B5EF4-FFF2-40B4-BE49-F238E27FC236}">
                  <a16:creationId xmlns:a16="http://schemas.microsoft.com/office/drawing/2014/main" id="{98DBB458-FC52-4499-B56B-1BC78A3246E6}"/>
                </a:ext>
              </a:extLst>
            </p:cNvPr>
            <p:cNvSpPr/>
            <p:nvPr/>
          </p:nvSpPr>
          <p:spPr>
            <a:xfrm>
              <a:off x="651012" y="4691675"/>
              <a:ext cx="1490869" cy="1550504"/>
            </a:xfrm>
            <a:prstGeom prst="rtTriangl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055409C2-77B3-4559-84AA-D75CD574099E}"/>
                </a:ext>
              </a:extLst>
            </p:cNvPr>
            <p:cNvSpPr/>
            <p:nvPr/>
          </p:nvSpPr>
          <p:spPr>
            <a:xfrm>
              <a:off x="651012" y="6122910"/>
              <a:ext cx="119269" cy="119269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60" name="TextBox 59">
            <a:extLst>
              <a:ext uri="{FF2B5EF4-FFF2-40B4-BE49-F238E27FC236}">
                <a16:creationId xmlns:a16="http://schemas.microsoft.com/office/drawing/2014/main" id="{CEB40E67-5B56-4E12-8576-C7BDB1DFCDB5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510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C079DE58-40E9-412E-AE9A-9B001DA8A4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415" y="165528"/>
            <a:ext cx="551089" cy="551089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85DFAA4E-9098-4ADF-9F0F-16BEBA0D08AC}"/>
              </a:ext>
            </a:extLst>
          </p:cNvPr>
          <p:cNvSpPr txBox="1"/>
          <p:nvPr/>
        </p:nvSpPr>
        <p:spPr>
          <a:xfrm>
            <a:off x="1470849" y="944924"/>
            <a:ext cx="33793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3C0F92E-3F17-4E63-973D-1A00AC2F9BBD}"/>
              </a:ext>
            </a:extLst>
          </p:cNvPr>
          <p:cNvSpPr txBox="1"/>
          <p:nvPr/>
        </p:nvSpPr>
        <p:spPr>
          <a:xfrm>
            <a:off x="1950292" y="1830445"/>
            <a:ext cx="33793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A804B7C-3523-4CA3-8C6B-576D4D6A471F}"/>
              </a:ext>
            </a:extLst>
          </p:cNvPr>
          <p:cNvSpPr txBox="1"/>
          <p:nvPr/>
        </p:nvSpPr>
        <p:spPr>
          <a:xfrm>
            <a:off x="546741" y="1702609"/>
            <a:ext cx="33793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EB1B9B67-65B8-4CA0-BC7B-65FAE26A46BD}"/>
              </a:ext>
            </a:extLst>
          </p:cNvPr>
          <p:cNvGrpSpPr/>
          <p:nvPr/>
        </p:nvGrpSpPr>
        <p:grpSpPr>
          <a:xfrm rot="3605840">
            <a:off x="1175159" y="670257"/>
            <a:ext cx="929311" cy="1550504"/>
            <a:chOff x="745431" y="2744982"/>
            <a:chExt cx="929311" cy="1550504"/>
          </a:xfrm>
        </p:grpSpPr>
        <p:sp>
          <p:nvSpPr>
            <p:cNvPr id="23" name="Right Triangle 22">
              <a:extLst>
                <a:ext uri="{FF2B5EF4-FFF2-40B4-BE49-F238E27FC236}">
                  <a16:creationId xmlns:a16="http://schemas.microsoft.com/office/drawing/2014/main" id="{894E8423-ACC1-48C8-B1DA-7B073206F4DF}"/>
                </a:ext>
              </a:extLst>
            </p:cNvPr>
            <p:cNvSpPr/>
            <p:nvPr/>
          </p:nvSpPr>
          <p:spPr>
            <a:xfrm flipH="1">
              <a:off x="745431" y="2744982"/>
              <a:ext cx="929311" cy="1550504"/>
            </a:xfrm>
            <a:prstGeom prst="rtTriangl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651ADDC2-F62C-4D14-9EC1-C6D020E60DB3}"/>
                </a:ext>
              </a:extLst>
            </p:cNvPr>
            <p:cNvSpPr/>
            <p:nvPr/>
          </p:nvSpPr>
          <p:spPr>
            <a:xfrm>
              <a:off x="1555473" y="4176217"/>
              <a:ext cx="119269" cy="119269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FCA17D09-1486-42DC-B15F-CAD671811BD9}"/>
              </a:ext>
            </a:extLst>
          </p:cNvPr>
          <p:cNvSpPr txBox="1"/>
          <p:nvPr/>
        </p:nvSpPr>
        <p:spPr>
          <a:xfrm>
            <a:off x="3316213" y="1443814"/>
            <a:ext cx="26355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		k		l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C5E3517-2E92-4C49-A81B-1A1B86A69B58}"/>
              </a:ext>
            </a:extLst>
          </p:cNvPr>
          <p:cNvSpPr txBox="1"/>
          <p:nvPr/>
        </p:nvSpPr>
        <p:spPr>
          <a:xfrm>
            <a:off x="1017089" y="3625173"/>
            <a:ext cx="33793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D0F7E39-854F-4D68-9B79-A3E5920B23A8}"/>
              </a:ext>
            </a:extLst>
          </p:cNvPr>
          <p:cNvSpPr txBox="1"/>
          <p:nvPr/>
        </p:nvSpPr>
        <p:spPr>
          <a:xfrm>
            <a:off x="1292076" y="2660226"/>
            <a:ext cx="33793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DEFC798-E80C-4F9B-B53D-57FE31E7C34E}"/>
              </a:ext>
            </a:extLst>
          </p:cNvPr>
          <p:cNvSpPr txBox="1"/>
          <p:nvPr/>
        </p:nvSpPr>
        <p:spPr>
          <a:xfrm>
            <a:off x="2155133" y="3278312"/>
            <a:ext cx="33793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8FD85B10-949C-4772-A277-CD3ACA150B5F}"/>
              </a:ext>
            </a:extLst>
          </p:cNvPr>
          <p:cNvGrpSpPr/>
          <p:nvPr/>
        </p:nvGrpSpPr>
        <p:grpSpPr>
          <a:xfrm rot="16200000">
            <a:off x="873807" y="2777178"/>
            <a:ext cx="929311" cy="1550504"/>
            <a:chOff x="745431" y="2744982"/>
            <a:chExt cx="929311" cy="1550504"/>
          </a:xfrm>
        </p:grpSpPr>
        <p:sp>
          <p:nvSpPr>
            <p:cNvPr id="35" name="Right Triangle 34">
              <a:extLst>
                <a:ext uri="{FF2B5EF4-FFF2-40B4-BE49-F238E27FC236}">
                  <a16:creationId xmlns:a16="http://schemas.microsoft.com/office/drawing/2014/main" id="{7FC49124-29A9-4A3D-BB45-A37E990C93A5}"/>
                </a:ext>
              </a:extLst>
            </p:cNvPr>
            <p:cNvSpPr/>
            <p:nvPr/>
          </p:nvSpPr>
          <p:spPr>
            <a:xfrm flipH="1">
              <a:off x="745431" y="2744982"/>
              <a:ext cx="929311" cy="1550504"/>
            </a:xfrm>
            <a:prstGeom prst="rtTriangl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3ACEA926-FC8D-4134-B126-D0E3240D0213}"/>
                </a:ext>
              </a:extLst>
            </p:cNvPr>
            <p:cNvSpPr/>
            <p:nvPr/>
          </p:nvSpPr>
          <p:spPr>
            <a:xfrm>
              <a:off x="1555473" y="4176217"/>
              <a:ext cx="119269" cy="119269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2CA4D597-B7C7-4D39-832C-144885680059}"/>
              </a:ext>
            </a:extLst>
          </p:cNvPr>
          <p:cNvSpPr txBox="1"/>
          <p:nvPr/>
        </p:nvSpPr>
        <p:spPr>
          <a:xfrm>
            <a:off x="3264166" y="3352375"/>
            <a:ext cx="26355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		k		l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AC4E1EA2-4628-411A-B45C-E336E4CD39B6}"/>
              </a:ext>
            </a:extLst>
          </p:cNvPr>
          <p:cNvSpPr txBox="1"/>
          <p:nvPr/>
        </p:nvSpPr>
        <p:spPr>
          <a:xfrm>
            <a:off x="581644" y="6288618"/>
            <a:ext cx="33793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5643121B-EC39-4020-BAC0-45B670D0D942}"/>
              </a:ext>
            </a:extLst>
          </p:cNvPr>
          <p:cNvSpPr txBox="1"/>
          <p:nvPr/>
        </p:nvSpPr>
        <p:spPr>
          <a:xfrm>
            <a:off x="1793592" y="5592536"/>
            <a:ext cx="33793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40ACB67-2B48-4197-958C-8EDE9A1A395A}"/>
              </a:ext>
            </a:extLst>
          </p:cNvPr>
          <p:cNvSpPr txBox="1"/>
          <p:nvPr/>
        </p:nvSpPr>
        <p:spPr>
          <a:xfrm>
            <a:off x="944206" y="4914450"/>
            <a:ext cx="33793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126E5187-216B-477E-A3A4-697529CF674D}"/>
              </a:ext>
            </a:extLst>
          </p:cNvPr>
          <p:cNvGrpSpPr/>
          <p:nvPr/>
        </p:nvGrpSpPr>
        <p:grpSpPr>
          <a:xfrm rot="2782834">
            <a:off x="1244696" y="4386957"/>
            <a:ext cx="964096" cy="2295739"/>
            <a:chOff x="914399" y="367947"/>
            <a:chExt cx="964096" cy="2295739"/>
          </a:xfrm>
        </p:grpSpPr>
        <p:sp>
          <p:nvSpPr>
            <p:cNvPr id="54" name="Right Triangle 53">
              <a:extLst>
                <a:ext uri="{FF2B5EF4-FFF2-40B4-BE49-F238E27FC236}">
                  <a16:creationId xmlns:a16="http://schemas.microsoft.com/office/drawing/2014/main" id="{CF574050-F76E-4E29-B4B2-4C690B624819}"/>
                </a:ext>
              </a:extLst>
            </p:cNvPr>
            <p:cNvSpPr/>
            <p:nvPr/>
          </p:nvSpPr>
          <p:spPr>
            <a:xfrm>
              <a:off x="914399" y="367947"/>
              <a:ext cx="964096" cy="2295739"/>
            </a:xfrm>
            <a:prstGeom prst="rtTriangl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6826E891-10EA-49A4-A636-88A2572710C7}"/>
                </a:ext>
              </a:extLst>
            </p:cNvPr>
            <p:cNvSpPr/>
            <p:nvPr/>
          </p:nvSpPr>
          <p:spPr>
            <a:xfrm>
              <a:off x="914399" y="2518481"/>
              <a:ext cx="119269" cy="119269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56" name="TextBox 55">
            <a:extLst>
              <a:ext uri="{FF2B5EF4-FFF2-40B4-BE49-F238E27FC236}">
                <a16:creationId xmlns:a16="http://schemas.microsoft.com/office/drawing/2014/main" id="{5EEF6202-680D-4468-9EF0-265141DBADA9}"/>
              </a:ext>
            </a:extLst>
          </p:cNvPr>
          <p:cNvSpPr txBox="1"/>
          <p:nvPr/>
        </p:nvSpPr>
        <p:spPr>
          <a:xfrm>
            <a:off x="3130816" y="4847536"/>
            <a:ext cx="26355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		k		l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277803E-3B98-4628-B326-FD593F85D389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9536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 - answers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CA17D09-1486-42DC-B15F-CAD671811BD9}"/>
              </a:ext>
            </a:extLst>
          </p:cNvPr>
          <p:cNvSpPr txBox="1"/>
          <p:nvPr/>
        </p:nvSpPr>
        <p:spPr>
          <a:xfrm>
            <a:off x="3316213" y="1443814"/>
            <a:ext cx="26355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		k		l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CA4D597-B7C7-4D39-832C-144885680059}"/>
              </a:ext>
            </a:extLst>
          </p:cNvPr>
          <p:cNvSpPr txBox="1"/>
          <p:nvPr/>
        </p:nvSpPr>
        <p:spPr>
          <a:xfrm>
            <a:off x="3264166" y="3352375"/>
            <a:ext cx="26355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		k		l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5EEF6202-680D-4468-9EF0-265141DBADA9}"/>
              </a:ext>
            </a:extLst>
          </p:cNvPr>
          <p:cNvSpPr txBox="1"/>
          <p:nvPr/>
        </p:nvSpPr>
        <p:spPr>
          <a:xfrm>
            <a:off x="3130816" y="4847536"/>
            <a:ext cx="26355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		k		l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A9F0E6C1-43A1-4576-BD37-1C0C9B0D6EFF}"/>
              </a:ext>
            </a:extLst>
          </p:cNvPr>
          <p:cNvSpPr/>
          <p:nvPr/>
        </p:nvSpPr>
        <p:spPr>
          <a:xfrm>
            <a:off x="4339687" y="1331365"/>
            <a:ext cx="588579" cy="58857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1F5726AF-E868-4ACE-B01D-6E3F9CD58313}"/>
              </a:ext>
            </a:extLst>
          </p:cNvPr>
          <p:cNvSpPr/>
          <p:nvPr/>
        </p:nvSpPr>
        <p:spPr>
          <a:xfrm>
            <a:off x="3349224" y="3278312"/>
            <a:ext cx="588579" cy="58857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35688376-8CF6-4338-91BF-D1C4E946405E}"/>
              </a:ext>
            </a:extLst>
          </p:cNvPr>
          <p:cNvSpPr/>
          <p:nvPr/>
        </p:nvSpPr>
        <p:spPr>
          <a:xfrm>
            <a:off x="4154290" y="4753301"/>
            <a:ext cx="588579" cy="58857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9D396EC-D50C-42C4-89AD-54C2E4926A26}"/>
              </a:ext>
            </a:extLst>
          </p:cNvPr>
          <p:cNvSpPr txBox="1"/>
          <p:nvPr/>
        </p:nvSpPr>
        <p:spPr>
          <a:xfrm>
            <a:off x="1470849" y="944924"/>
            <a:ext cx="33793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2936015-8FE1-4E47-B8F5-F108B20DEFDB}"/>
              </a:ext>
            </a:extLst>
          </p:cNvPr>
          <p:cNvSpPr txBox="1"/>
          <p:nvPr/>
        </p:nvSpPr>
        <p:spPr>
          <a:xfrm>
            <a:off x="1950292" y="1830445"/>
            <a:ext cx="33793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A72259F-8959-4185-AA19-B3C79F2E4C1E}"/>
              </a:ext>
            </a:extLst>
          </p:cNvPr>
          <p:cNvSpPr txBox="1"/>
          <p:nvPr/>
        </p:nvSpPr>
        <p:spPr>
          <a:xfrm>
            <a:off x="546741" y="1702609"/>
            <a:ext cx="33793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5FCCC5A-A736-48F5-BDCD-EA55A5B07D51}"/>
              </a:ext>
            </a:extLst>
          </p:cNvPr>
          <p:cNvSpPr txBox="1"/>
          <p:nvPr/>
        </p:nvSpPr>
        <p:spPr>
          <a:xfrm>
            <a:off x="1017089" y="3625173"/>
            <a:ext cx="33793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39F2352-1DCD-4DF3-B2E2-3F94213E9311}"/>
              </a:ext>
            </a:extLst>
          </p:cNvPr>
          <p:cNvSpPr txBox="1"/>
          <p:nvPr/>
        </p:nvSpPr>
        <p:spPr>
          <a:xfrm>
            <a:off x="1292076" y="2660226"/>
            <a:ext cx="33793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846DCB7-2611-43EC-B5E4-662E95064BA5}"/>
              </a:ext>
            </a:extLst>
          </p:cNvPr>
          <p:cNvSpPr txBox="1"/>
          <p:nvPr/>
        </p:nvSpPr>
        <p:spPr>
          <a:xfrm>
            <a:off x="2155133" y="3278312"/>
            <a:ext cx="33793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FC68C7A4-AE4D-4114-93B5-D10528616DC1}"/>
              </a:ext>
            </a:extLst>
          </p:cNvPr>
          <p:cNvGrpSpPr/>
          <p:nvPr/>
        </p:nvGrpSpPr>
        <p:grpSpPr>
          <a:xfrm rot="16200000">
            <a:off x="873807" y="2777178"/>
            <a:ext cx="929311" cy="1550504"/>
            <a:chOff x="745431" y="2744982"/>
            <a:chExt cx="929311" cy="1550504"/>
          </a:xfrm>
        </p:grpSpPr>
        <p:sp>
          <p:nvSpPr>
            <p:cNvPr id="43" name="Right Triangle 42">
              <a:extLst>
                <a:ext uri="{FF2B5EF4-FFF2-40B4-BE49-F238E27FC236}">
                  <a16:creationId xmlns:a16="http://schemas.microsoft.com/office/drawing/2014/main" id="{F194F13B-8282-4A59-9CB0-12A45605307B}"/>
                </a:ext>
              </a:extLst>
            </p:cNvPr>
            <p:cNvSpPr/>
            <p:nvPr/>
          </p:nvSpPr>
          <p:spPr>
            <a:xfrm flipH="1">
              <a:off x="745431" y="2744982"/>
              <a:ext cx="929311" cy="1550504"/>
            </a:xfrm>
            <a:prstGeom prst="rtTriangl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1F19599B-8D11-405D-A61C-DFB3CC6B055E}"/>
                </a:ext>
              </a:extLst>
            </p:cNvPr>
            <p:cNvSpPr/>
            <p:nvPr/>
          </p:nvSpPr>
          <p:spPr>
            <a:xfrm>
              <a:off x="1555473" y="4176217"/>
              <a:ext cx="119269" cy="119269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3D5993C0-8FF1-4161-B893-6EB9D30DBB04}"/>
              </a:ext>
            </a:extLst>
          </p:cNvPr>
          <p:cNvSpPr txBox="1"/>
          <p:nvPr/>
        </p:nvSpPr>
        <p:spPr>
          <a:xfrm>
            <a:off x="581644" y="6288618"/>
            <a:ext cx="33793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A0ED5CDD-70C3-4264-8F78-395BE49A6472}"/>
              </a:ext>
            </a:extLst>
          </p:cNvPr>
          <p:cNvSpPr txBox="1"/>
          <p:nvPr/>
        </p:nvSpPr>
        <p:spPr>
          <a:xfrm>
            <a:off x="1793592" y="5592536"/>
            <a:ext cx="33793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D0435EA-FEF4-45AB-BAF3-0F7B88ED682D}"/>
              </a:ext>
            </a:extLst>
          </p:cNvPr>
          <p:cNvSpPr txBox="1"/>
          <p:nvPr/>
        </p:nvSpPr>
        <p:spPr>
          <a:xfrm>
            <a:off x="944206" y="4914450"/>
            <a:ext cx="33793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E38E6556-ECE5-4854-8E47-E7EF3EB5838B}"/>
              </a:ext>
            </a:extLst>
          </p:cNvPr>
          <p:cNvGrpSpPr/>
          <p:nvPr/>
        </p:nvGrpSpPr>
        <p:grpSpPr>
          <a:xfrm rot="2782834">
            <a:off x="1244696" y="4386957"/>
            <a:ext cx="964096" cy="2295739"/>
            <a:chOff x="914399" y="367947"/>
            <a:chExt cx="964096" cy="2295739"/>
          </a:xfrm>
        </p:grpSpPr>
        <p:sp>
          <p:nvSpPr>
            <p:cNvPr id="57" name="Right Triangle 56">
              <a:extLst>
                <a:ext uri="{FF2B5EF4-FFF2-40B4-BE49-F238E27FC236}">
                  <a16:creationId xmlns:a16="http://schemas.microsoft.com/office/drawing/2014/main" id="{9EE85637-DD06-4974-BF96-35D2940C13D4}"/>
                </a:ext>
              </a:extLst>
            </p:cNvPr>
            <p:cNvSpPr/>
            <p:nvPr/>
          </p:nvSpPr>
          <p:spPr>
            <a:xfrm>
              <a:off x="914399" y="367947"/>
              <a:ext cx="964096" cy="2295739"/>
            </a:xfrm>
            <a:prstGeom prst="rtTriangl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C34AB38C-850F-4321-88A4-545A5C755795}"/>
                </a:ext>
              </a:extLst>
            </p:cNvPr>
            <p:cNvSpPr/>
            <p:nvPr/>
          </p:nvSpPr>
          <p:spPr>
            <a:xfrm>
              <a:off x="914399" y="2518481"/>
              <a:ext cx="119269" cy="119269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59" name="TextBox 58">
            <a:extLst>
              <a:ext uri="{FF2B5EF4-FFF2-40B4-BE49-F238E27FC236}">
                <a16:creationId xmlns:a16="http://schemas.microsoft.com/office/drawing/2014/main" id="{EC8244BC-5896-4EFE-A9D5-3E906CC104B0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48E06288-135E-4E81-A01F-3CE498DB14D3}"/>
              </a:ext>
            </a:extLst>
          </p:cNvPr>
          <p:cNvGrpSpPr/>
          <p:nvPr/>
        </p:nvGrpSpPr>
        <p:grpSpPr>
          <a:xfrm rot="3605840">
            <a:off x="1175159" y="670257"/>
            <a:ext cx="929311" cy="1550504"/>
            <a:chOff x="745431" y="2744982"/>
            <a:chExt cx="929311" cy="1550504"/>
          </a:xfrm>
        </p:grpSpPr>
        <p:sp>
          <p:nvSpPr>
            <p:cNvPr id="61" name="Right Triangle 60">
              <a:extLst>
                <a:ext uri="{FF2B5EF4-FFF2-40B4-BE49-F238E27FC236}">
                  <a16:creationId xmlns:a16="http://schemas.microsoft.com/office/drawing/2014/main" id="{1F74384F-4AED-436A-91B8-3A4AC1056309}"/>
                </a:ext>
              </a:extLst>
            </p:cNvPr>
            <p:cNvSpPr/>
            <p:nvPr/>
          </p:nvSpPr>
          <p:spPr>
            <a:xfrm flipH="1">
              <a:off x="745431" y="2744982"/>
              <a:ext cx="929311" cy="1550504"/>
            </a:xfrm>
            <a:prstGeom prst="rtTriangl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12602A9F-5BB5-4E0C-80A9-8416F959716C}"/>
                </a:ext>
              </a:extLst>
            </p:cNvPr>
            <p:cNvSpPr/>
            <p:nvPr/>
          </p:nvSpPr>
          <p:spPr>
            <a:xfrm>
              <a:off x="1555473" y="4176217"/>
              <a:ext cx="119269" cy="119269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28363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345</TotalTime>
  <Words>138</Words>
  <Application>Microsoft Office PowerPoint</Application>
  <PresentationFormat>On-screen Show (4:3)</PresentationFormat>
  <Paragraphs>113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Pythagoras:  Identify the hypotenuse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47</cp:revision>
  <dcterms:created xsi:type="dcterms:W3CDTF">2018-01-26T08:52:52Z</dcterms:created>
  <dcterms:modified xsi:type="dcterms:W3CDTF">2018-07-30T10:52:50Z</dcterms:modified>
</cp:coreProperties>
</file>