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6" r:id="rId2"/>
    <p:sldId id="342" r:id="rId3"/>
    <p:sldId id="343" r:id="rId4"/>
    <p:sldId id="344" r:id="rId5"/>
    <p:sldId id="345" r:id="rId6"/>
    <p:sldId id="34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23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4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49.png"/><Relationship Id="rId4" Type="http://schemas.openxmlformats.org/officeDocument/2006/relationships/image" Target="../media/image148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png"/><Relationship Id="rId13" Type="http://schemas.openxmlformats.org/officeDocument/2006/relationships/image" Target="../media/image213.png"/><Relationship Id="rId3" Type="http://schemas.openxmlformats.org/officeDocument/2006/relationships/image" Target="../media/image203.png"/><Relationship Id="rId7" Type="http://schemas.openxmlformats.org/officeDocument/2006/relationships/image" Target="../media/image207.png"/><Relationship Id="rId12" Type="http://schemas.openxmlformats.org/officeDocument/2006/relationships/image" Target="../media/image212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6.png"/><Relationship Id="rId11" Type="http://schemas.openxmlformats.org/officeDocument/2006/relationships/image" Target="../media/image211.png"/><Relationship Id="rId5" Type="http://schemas.openxmlformats.org/officeDocument/2006/relationships/image" Target="../media/image205.png"/><Relationship Id="rId10" Type="http://schemas.openxmlformats.org/officeDocument/2006/relationships/image" Target="../media/image210.png"/><Relationship Id="rId4" Type="http://schemas.openxmlformats.org/officeDocument/2006/relationships/image" Target="../media/image204.png"/><Relationship Id="rId9" Type="http://schemas.openxmlformats.org/officeDocument/2006/relationships/image" Target="../media/image20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225.png"/><Relationship Id="rId3" Type="http://schemas.openxmlformats.org/officeDocument/2006/relationships/image" Target="../media/image215.png"/><Relationship Id="rId7" Type="http://schemas.openxmlformats.org/officeDocument/2006/relationships/image" Target="../media/image219.png"/><Relationship Id="rId12" Type="http://schemas.openxmlformats.org/officeDocument/2006/relationships/image" Target="../media/image224.png"/><Relationship Id="rId2" Type="http://schemas.openxmlformats.org/officeDocument/2006/relationships/image" Target="../media/image2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8.png"/><Relationship Id="rId11" Type="http://schemas.openxmlformats.org/officeDocument/2006/relationships/image" Target="../media/image223.png"/><Relationship Id="rId5" Type="http://schemas.openxmlformats.org/officeDocument/2006/relationships/image" Target="../media/image217.png"/><Relationship Id="rId10" Type="http://schemas.openxmlformats.org/officeDocument/2006/relationships/image" Target="../media/image222.png"/><Relationship Id="rId4" Type="http://schemas.openxmlformats.org/officeDocument/2006/relationships/image" Target="../media/image216.png"/><Relationship Id="rId9" Type="http://schemas.openxmlformats.org/officeDocument/2006/relationships/image" Target="../media/image2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png"/><Relationship Id="rId13" Type="http://schemas.openxmlformats.org/officeDocument/2006/relationships/image" Target="../media/image237.png"/><Relationship Id="rId3" Type="http://schemas.openxmlformats.org/officeDocument/2006/relationships/image" Target="../media/image227.png"/><Relationship Id="rId7" Type="http://schemas.openxmlformats.org/officeDocument/2006/relationships/image" Target="../media/image231.png"/><Relationship Id="rId12" Type="http://schemas.openxmlformats.org/officeDocument/2006/relationships/image" Target="../media/image236.png"/><Relationship Id="rId2" Type="http://schemas.openxmlformats.org/officeDocument/2006/relationships/image" Target="../media/image2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0.png"/><Relationship Id="rId11" Type="http://schemas.openxmlformats.org/officeDocument/2006/relationships/image" Target="../media/image235.png"/><Relationship Id="rId5" Type="http://schemas.openxmlformats.org/officeDocument/2006/relationships/image" Target="../media/image229.png"/><Relationship Id="rId10" Type="http://schemas.openxmlformats.org/officeDocument/2006/relationships/image" Target="../media/image234.png"/><Relationship Id="rId4" Type="http://schemas.openxmlformats.org/officeDocument/2006/relationships/image" Target="../media/image228.png"/><Relationship Id="rId9" Type="http://schemas.openxmlformats.org/officeDocument/2006/relationships/image" Target="../media/image2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4.png"/><Relationship Id="rId13" Type="http://schemas.openxmlformats.org/officeDocument/2006/relationships/image" Target="../media/image249.png"/><Relationship Id="rId3" Type="http://schemas.openxmlformats.org/officeDocument/2006/relationships/image" Target="../media/image239.png"/><Relationship Id="rId7" Type="http://schemas.openxmlformats.org/officeDocument/2006/relationships/image" Target="../media/image243.png"/><Relationship Id="rId12" Type="http://schemas.openxmlformats.org/officeDocument/2006/relationships/image" Target="../media/image248.png"/><Relationship Id="rId2" Type="http://schemas.openxmlformats.org/officeDocument/2006/relationships/image" Target="../media/image2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2.png"/><Relationship Id="rId11" Type="http://schemas.openxmlformats.org/officeDocument/2006/relationships/image" Target="../media/image247.png"/><Relationship Id="rId5" Type="http://schemas.openxmlformats.org/officeDocument/2006/relationships/image" Target="../media/image241.png"/><Relationship Id="rId10" Type="http://schemas.openxmlformats.org/officeDocument/2006/relationships/image" Target="../media/image246.png"/><Relationship Id="rId4" Type="http://schemas.openxmlformats.org/officeDocument/2006/relationships/image" Target="../media/image240.png"/><Relationship Id="rId9" Type="http://schemas.openxmlformats.org/officeDocument/2006/relationships/image" Target="../media/image2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Multiples, Primes: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Lowest common multiple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390185" y="3980254"/>
                <a:ext cx="50916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40  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lowest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common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multiple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185" y="3980254"/>
                <a:ext cx="5091650" cy="369332"/>
              </a:xfrm>
              <a:prstGeom prst="rect">
                <a:avLst/>
              </a:prstGeom>
              <a:blipFill>
                <a:blip r:embed="rId3"/>
                <a:stretch>
                  <a:fillRect l="-838" r="-120" b="-27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1383773" y="4581368"/>
                <a:ext cx="50980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60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lowest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common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multiple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73" y="4581368"/>
                <a:ext cx="5098062" cy="369332"/>
              </a:xfrm>
              <a:prstGeom prst="rect">
                <a:avLst/>
              </a:prstGeom>
              <a:blipFill>
                <a:blip r:embed="rId4"/>
                <a:stretch>
                  <a:fillRect l="-957" r="-120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1390185" y="5190903"/>
                <a:ext cx="50916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60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lowest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common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multiple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185" y="5190903"/>
                <a:ext cx="5091650" cy="369332"/>
              </a:xfrm>
              <a:prstGeom prst="rect">
                <a:avLst/>
              </a:prstGeom>
              <a:blipFill>
                <a:blip r:embed="rId5"/>
                <a:stretch>
                  <a:fillRect l="-958" r="-240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146010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278204" y="781081"/>
                <a:ext cx="3962623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m:t>    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lowest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common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multiple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04" y="781081"/>
                <a:ext cx="3962623" cy="1292662"/>
              </a:xfrm>
              <a:prstGeom prst="rect">
                <a:avLst/>
              </a:prstGeom>
              <a:blipFill>
                <a:blip r:embed="rId2"/>
                <a:stretch>
                  <a:fillRect t="-80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E2B94E-9CA2-4418-A305-E0CAB63B589D}"/>
                  </a:ext>
                </a:extLst>
              </p:cNvPr>
              <p:cNvSpPr txBox="1"/>
              <p:nvPr/>
            </p:nvSpPr>
            <p:spPr>
              <a:xfrm>
                <a:off x="4788096" y="781081"/>
                <a:ext cx="3965829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m:t>    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lowest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common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multiple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E2B94E-9CA2-4418-A305-E0CAB63B5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96" y="781081"/>
                <a:ext cx="3965829" cy="1292662"/>
              </a:xfrm>
              <a:prstGeom prst="rect">
                <a:avLst/>
              </a:prstGeom>
              <a:blipFill>
                <a:blip r:embed="rId3"/>
                <a:stretch>
                  <a:fillRect t="-80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37FD6C2-C55E-4762-8604-380DEFEF075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24857"/>
                <a:ext cx="5190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4857"/>
                <a:ext cx="5190203" cy="369332"/>
              </a:xfrm>
              <a:prstGeom prst="rect">
                <a:avLst/>
              </a:prstGeom>
              <a:blipFill>
                <a:blip r:embed="rId2"/>
                <a:stretch>
                  <a:fillRect l="-1995" t="-26667" r="-258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164442"/>
                <a:ext cx="5190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164442"/>
                <a:ext cx="5190203" cy="369332"/>
              </a:xfrm>
              <a:prstGeom prst="rect">
                <a:avLst/>
              </a:prstGeom>
              <a:blipFill>
                <a:blip r:embed="rId3"/>
                <a:stretch>
                  <a:fillRect l="-1995" t="-24590" r="-2582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706052"/>
                <a:ext cx="5190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706052"/>
                <a:ext cx="5190203" cy="369332"/>
              </a:xfrm>
              <a:prstGeom prst="rect">
                <a:avLst/>
              </a:prstGeom>
              <a:blipFill>
                <a:blip r:embed="rId4"/>
                <a:stretch>
                  <a:fillRect l="-1995" t="-26667" r="-258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247662"/>
                <a:ext cx="5190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247662"/>
                <a:ext cx="5190203" cy="369332"/>
              </a:xfrm>
              <a:prstGeom prst="rect">
                <a:avLst/>
              </a:prstGeom>
              <a:blipFill>
                <a:blip r:embed="rId5"/>
                <a:stretch>
                  <a:fillRect l="-1995" t="-26667" r="-258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2789272"/>
                <a:ext cx="5190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789272"/>
                <a:ext cx="5190203" cy="369332"/>
              </a:xfrm>
              <a:prstGeom prst="rect">
                <a:avLst/>
              </a:prstGeom>
              <a:blipFill>
                <a:blip r:embed="rId6"/>
                <a:stretch>
                  <a:fillRect l="-1995" t="-26667" r="-258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3330882"/>
                <a:ext cx="52286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Lowest common multiple =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30882"/>
                <a:ext cx="5228675" cy="369332"/>
              </a:xfrm>
              <a:prstGeom prst="rect">
                <a:avLst/>
              </a:prstGeom>
              <a:blipFill>
                <a:blip r:embed="rId7"/>
                <a:stretch>
                  <a:fillRect l="-1981" t="-24590" r="-256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3872492"/>
                <a:ext cx="52286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Lowest common multiple =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872492"/>
                <a:ext cx="5228675" cy="369332"/>
              </a:xfrm>
              <a:prstGeom prst="rect">
                <a:avLst/>
              </a:prstGeom>
              <a:blipFill>
                <a:blip r:embed="rId8"/>
                <a:stretch>
                  <a:fillRect l="-1981" t="-24590" r="-256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4414102"/>
                <a:ext cx="52286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Lowest common multiple =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414102"/>
                <a:ext cx="5228675" cy="369332"/>
              </a:xfrm>
              <a:prstGeom prst="rect">
                <a:avLst/>
              </a:prstGeom>
              <a:blipFill>
                <a:blip r:embed="rId9"/>
                <a:stretch>
                  <a:fillRect l="-1981" t="-24590" r="-256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/>
              <p:nvPr/>
            </p:nvSpPr>
            <p:spPr>
              <a:xfrm>
                <a:off x="459142" y="153540"/>
                <a:ext cx="5190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3540"/>
                <a:ext cx="5190203" cy="369332"/>
              </a:xfrm>
              <a:prstGeom prst="rect">
                <a:avLst/>
              </a:prstGeom>
              <a:blipFill>
                <a:blip r:embed="rId10"/>
                <a:stretch>
                  <a:fillRect l="-1995" t="-24590" r="-2582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/>
              <p:nvPr/>
            </p:nvSpPr>
            <p:spPr>
              <a:xfrm>
                <a:off x="459142" y="4983290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83290"/>
                <a:ext cx="5360122" cy="369332"/>
              </a:xfrm>
              <a:prstGeom prst="rect">
                <a:avLst/>
              </a:prstGeom>
              <a:blipFill>
                <a:blip r:embed="rId11"/>
                <a:stretch>
                  <a:fillRect l="-1932" t="-24590" r="-238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/>
              <p:nvPr/>
            </p:nvSpPr>
            <p:spPr>
              <a:xfrm>
                <a:off x="459142" y="5552478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52478"/>
                <a:ext cx="5360122" cy="369332"/>
              </a:xfrm>
              <a:prstGeom prst="rect">
                <a:avLst/>
              </a:prstGeom>
              <a:blipFill>
                <a:blip r:embed="rId12"/>
                <a:stretch>
                  <a:fillRect l="-1932" t="-26667" r="-238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/>
              <p:nvPr/>
            </p:nvSpPr>
            <p:spPr>
              <a:xfrm>
                <a:off x="459142" y="6088495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88495"/>
                <a:ext cx="5360122" cy="369332"/>
              </a:xfrm>
              <a:prstGeom prst="rect">
                <a:avLst/>
              </a:prstGeom>
              <a:blipFill>
                <a:blip r:embed="rId13"/>
                <a:stretch>
                  <a:fillRect l="-1932" t="-26667" r="-238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1ABBD920-60D2-449D-BDE6-80DC9949A66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9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34796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34796"/>
                <a:ext cx="5360122" cy="369332"/>
              </a:xfrm>
              <a:prstGeom prst="rect">
                <a:avLst/>
              </a:prstGeom>
              <a:blipFill>
                <a:blip r:embed="rId2"/>
                <a:stretch>
                  <a:fillRect l="-1932" t="-24590" r="-238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174381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174381"/>
                <a:ext cx="5360122" cy="369332"/>
              </a:xfrm>
              <a:prstGeom prst="rect">
                <a:avLst/>
              </a:prstGeom>
              <a:blipFill>
                <a:blip r:embed="rId3"/>
                <a:stretch>
                  <a:fillRect l="-1932" t="-26667" r="-238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715991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715991"/>
                <a:ext cx="5360122" cy="369332"/>
              </a:xfrm>
              <a:prstGeom prst="rect">
                <a:avLst/>
              </a:prstGeom>
              <a:blipFill>
                <a:blip r:embed="rId4"/>
                <a:stretch>
                  <a:fillRect l="-1932" t="-24590" r="-238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257601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257601"/>
                <a:ext cx="5360122" cy="369332"/>
              </a:xfrm>
              <a:prstGeom prst="rect">
                <a:avLst/>
              </a:prstGeom>
              <a:blipFill>
                <a:blip r:embed="rId5"/>
                <a:stretch>
                  <a:fillRect l="-1932" t="-24590" r="-238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2799211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799211"/>
                <a:ext cx="5360122" cy="369332"/>
              </a:xfrm>
              <a:prstGeom prst="rect">
                <a:avLst/>
              </a:prstGeom>
              <a:blipFill>
                <a:blip r:embed="rId6"/>
                <a:stretch>
                  <a:fillRect l="-1932" t="-24590" r="-238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3340821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19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40821"/>
                <a:ext cx="5360122" cy="369332"/>
              </a:xfrm>
              <a:prstGeom prst="rect">
                <a:avLst/>
              </a:prstGeom>
              <a:blipFill>
                <a:blip r:embed="rId7"/>
                <a:stretch>
                  <a:fillRect l="-1932" t="-24590" r="-238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3882431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882431"/>
                <a:ext cx="5360122" cy="369332"/>
              </a:xfrm>
              <a:prstGeom prst="rect">
                <a:avLst/>
              </a:prstGeom>
              <a:blipFill>
                <a:blip r:embed="rId8"/>
                <a:stretch>
                  <a:fillRect l="-1932" t="-26667" r="-238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4424041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424041"/>
                <a:ext cx="5360122" cy="369332"/>
              </a:xfrm>
              <a:prstGeom prst="rect">
                <a:avLst/>
              </a:prstGeom>
              <a:blipFill>
                <a:blip r:embed="rId9"/>
                <a:stretch>
                  <a:fillRect l="-1932" t="-26667" r="-238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/>
              <p:nvPr/>
            </p:nvSpPr>
            <p:spPr>
              <a:xfrm>
                <a:off x="459142" y="163479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3479"/>
                <a:ext cx="5360122" cy="369332"/>
              </a:xfrm>
              <a:prstGeom prst="rect">
                <a:avLst/>
              </a:prstGeom>
              <a:blipFill>
                <a:blip r:embed="rId10"/>
                <a:stretch>
                  <a:fillRect l="-1932" t="-26667" r="-238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/>
              <p:nvPr/>
            </p:nvSpPr>
            <p:spPr>
              <a:xfrm>
                <a:off x="459142" y="4993229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93229"/>
                <a:ext cx="5360122" cy="369332"/>
              </a:xfrm>
              <a:prstGeom prst="rect">
                <a:avLst/>
              </a:prstGeom>
              <a:blipFill>
                <a:blip r:embed="rId11"/>
                <a:stretch>
                  <a:fillRect l="-1932" t="-24590" r="-238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/>
              <p:nvPr/>
            </p:nvSpPr>
            <p:spPr>
              <a:xfrm>
                <a:off x="459142" y="5562417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62417"/>
                <a:ext cx="5360122" cy="369332"/>
              </a:xfrm>
              <a:prstGeom prst="rect">
                <a:avLst/>
              </a:prstGeom>
              <a:blipFill>
                <a:blip r:embed="rId12"/>
                <a:stretch>
                  <a:fillRect l="-1932" t="-24590" r="-238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/>
              <p:nvPr/>
            </p:nvSpPr>
            <p:spPr>
              <a:xfrm>
                <a:off x="459142" y="6098434"/>
                <a:ext cx="5360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98434"/>
                <a:ext cx="5360122" cy="369332"/>
              </a:xfrm>
              <a:prstGeom prst="rect">
                <a:avLst/>
              </a:prstGeom>
              <a:blipFill>
                <a:blip r:embed="rId13"/>
                <a:stretch>
                  <a:fillRect l="-1932" t="-24590" r="-238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A66323D4-33A3-4FA9-AAC3-204E8268AD5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2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24857"/>
                <a:ext cx="55989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4857"/>
                <a:ext cx="5598969" cy="369332"/>
              </a:xfrm>
              <a:prstGeom prst="rect">
                <a:avLst/>
              </a:prstGeom>
              <a:blipFill>
                <a:blip r:embed="rId2"/>
                <a:stretch>
                  <a:fillRect l="-1850" t="-26667" r="-108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164442"/>
                <a:ext cx="55989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164442"/>
                <a:ext cx="5598969" cy="369332"/>
              </a:xfrm>
              <a:prstGeom prst="rect">
                <a:avLst/>
              </a:prstGeom>
              <a:blipFill>
                <a:blip r:embed="rId3"/>
                <a:stretch>
                  <a:fillRect l="-1850" t="-24590" r="-108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706052"/>
                <a:ext cx="55989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706052"/>
                <a:ext cx="5598969" cy="369332"/>
              </a:xfrm>
              <a:prstGeom prst="rect">
                <a:avLst/>
              </a:prstGeom>
              <a:blipFill>
                <a:blip r:embed="rId4"/>
                <a:stretch>
                  <a:fillRect l="-1850" t="-26667" r="-108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247662"/>
                <a:ext cx="55989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247662"/>
                <a:ext cx="5598969" cy="369332"/>
              </a:xfrm>
              <a:prstGeom prst="rect">
                <a:avLst/>
              </a:prstGeom>
              <a:blipFill>
                <a:blip r:embed="rId5"/>
                <a:stretch>
                  <a:fillRect l="-1850" t="-26667" r="-108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2789272"/>
                <a:ext cx="55989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789272"/>
                <a:ext cx="5598969" cy="369332"/>
              </a:xfrm>
              <a:prstGeom prst="rect">
                <a:avLst/>
              </a:prstGeom>
              <a:blipFill>
                <a:blip r:embed="rId6"/>
                <a:stretch>
                  <a:fillRect l="-1850" t="-26667" r="-108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3330882"/>
                <a:ext cx="56374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30882"/>
                <a:ext cx="5637441" cy="369332"/>
              </a:xfrm>
              <a:prstGeom prst="rect">
                <a:avLst/>
              </a:prstGeom>
              <a:blipFill>
                <a:blip r:embed="rId7"/>
                <a:stretch>
                  <a:fillRect l="-1838" t="-24590" r="-1081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3872492"/>
                <a:ext cx="57063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872492"/>
                <a:ext cx="5706370" cy="369332"/>
              </a:xfrm>
              <a:prstGeom prst="rect">
                <a:avLst/>
              </a:prstGeom>
              <a:blipFill>
                <a:blip r:embed="rId8"/>
                <a:stretch>
                  <a:fillRect l="-1816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4414102"/>
                <a:ext cx="56374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414102"/>
                <a:ext cx="5637441" cy="369332"/>
              </a:xfrm>
              <a:prstGeom prst="rect">
                <a:avLst/>
              </a:prstGeom>
              <a:blipFill>
                <a:blip r:embed="rId9"/>
                <a:stretch>
                  <a:fillRect l="-1838" t="-24590" r="-1081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/>
              <p:nvPr/>
            </p:nvSpPr>
            <p:spPr>
              <a:xfrm>
                <a:off x="459142" y="153540"/>
                <a:ext cx="55989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3540"/>
                <a:ext cx="5598969" cy="369332"/>
              </a:xfrm>
              <a:prstGeom prst="rect">
                <a:avLst/>
              </a:prstGeom>
              <a:blipFill>
                <a:blip r:embed="rId10"/>
                <a:stretch>
                  <a:fillRect l="-1850" t="-24590" r="-108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/>
              <p:nvPr/>
            </p:nvSpPr>
            <p:spPr>
              <a:xfrm>
                <a:off x="459142" y="4983290"/>
                <a:ext cx="5768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83290"/>
                <a:ext cx="5768887" cy="369332"/>
              </a:xfrm>
              <a:prstGeom prst="rect">
                <a:avLst/>
              </a:prstGeom>
              <a:blipFill>
                <a:blip r:embed="rId11"/>
                <a:stretch>
                  <a:fillRect l="-1795" t="-24590" r="-9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/>
              <p:nvPr/>
            </p:nvSpPr>
            <p:spPr>
              <a:xfrm>
                <a:off x="459142" y="5552478"/>
                <a:ext cx="59388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52478"/>
                <a:ext cx="5938805" cy="369332"/>
              </a:xfrm>
              <a:prstGeom prst="rect">
                <a:avLst/>
              </a:prstGeom>
              <a:blipFill>
                <a:blip r:embed="rId12"/>
                <a:stretch>
                  <a:fillRect l="-1744" t="-26667" r="-923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/>
              <p:nvPr/>
            </p:nvSpPr>
            <p:spPr>
              <a:xfrm>
                <a:off x="459142" y="6088495"/>
                <a:ext cx="5768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88495"/>
                <a:ext cx="5768887" cy="369332"/>
              </a:xfrm>
              <a:prstGeom prst="rect">
                <a:avLst/>
              </a:prstGeom>
              <a:blipFill>
                <a:blip r:embed="rId13"/>
                <a:stretch>
                  <a:fillRect l="-1795" t="-26667" r="-95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697B61A-76CC-45D4-8FF4-A84031DDD33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2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634796"/>
                <a:ext cx="5768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34796"/>
                <a:ext cx="5768887" cy="369332"/>
              </a:xfrm>
              <a:prstGeom prst="rect">
                <a:avLst/>
              </a:prstGeom>
              <a:blipFill>
                <a:blip r:embed="rId2"/>
                <a:stretch>
                  <a:fillRect l="-1795" t="-24590" r="-9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174381"/>
                <a:ext cx="5768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174381"/>
                <a:ext cx="5768887" cy="369332"/>
              </a:xfrm>
              <a:prstGeom prst="rect">
                <a:avLst/>
              </a:prstGeom>
              <a:blipFill>
                <a:blip r:embed="rId3"/>
                <a:stretch>
                  <a:fillRect l="-1795" t="-26667" r="-95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715991"/>
                <a:ext cx="5768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48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715991"/>
                <a:ext cx="5768887" cy="369332"/>
              </a:xfrm>
              <a:prstGeom prst="rect">
                <a:avLst/>
              </a:prstGeom>
              <a:blipFill>
                <a:blip r:embed="rId4"/>
                <a:stretch>
                  <a:fillRect l="-1795" t="-24590" r="-9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257601"/>
                <a:ext cx="59388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17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257601"/>
                <a:ext cx="5938805" cy="369332"/>
              </a:xfrm>
              <a:prstGeom prst="rect">
                <a:avLst/>
              </a:prstGeom>
              <a:blipFill>
                <a:blip r:embed="rId5"/>
                <a:stretch>
                  <a:fillRect l="-1744" t="-24590" r="-92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2799211"/>
                <a:ext cx="5768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799211"/>
                <a:ext cx="5768887" cy="369332"/>
              </a:xfrm>
              <a:prstGeom prst="rect">
                <a:avLst/>
              </a:prstGeom>
              <a:blipFill>
                <a:blip r:embed="rId6"/>
                <a:stretch>
                  <a:fillRect l="-1795" t="-24590" r="-9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3340821"/>
                <a:ext cx="59388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19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228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40821"/>
                <a:ext cx="5938805" cy="369332"/>
              </a:xfrm>
              <a:prstGeom prst="rect">
                <a:avLst/>
              </a:prstGeom>
              <a:blipFill>
                <a:blip r:embed="rId7"/>
                <a:stretch>
                  <a:fillRect l="-1744" t="-24590" r="-92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3882431"/>
                <a:ext cx="5768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882431"/>
                <a:ext cx="5768887" cy="369332"/>
              </a:xfrm>
              <a:prstGeom prst="rect">
                <a:avLst/>
              </a:prstGeom>
              <a:blipFill>
                <a:blip r:embed="rId8"/>
                <a:stretch>
                  <a:fillRect l="-1795" t="-26667" r="-95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4424041"/>
                <a:ext cx="5768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424041"/>
                <a:ext cx="5768887" cy="369332"/>
              </a:xfrm>
              <a:prstGeom prst="rect">
                <a:avLst/>
              </a:prstGeom>
              <a:blipFill>
                <a:blip r:embed="rId9"/>
                <a:stretch>
                  <a:fillRect l="-1795" t="-26667" r="-95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/>
              <p:nvPr/>
            </p:nvSpPr>
            <p:spPr>
              <a:xfrm>
                <a:off x="459142" y="163479"/>
                <a:ext cx="59388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FEF58D-1BD1-4069-A71D-D62FE720A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3479"/>
                <a:ext cx="5938805" cy="369332"/>
              </a:xfrm>
              <a:prstGeom prst="rect">
                <a:avLst/>
              </a:prstGeom>
              <a:blipFill>
                <a:blip r:embed="rId10"/>
                <a:stretch>
                  <a:fillRect l="-1744" t="-26667" r="-1026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/>
              <p:nvPr/>
            </p:nvSpPr>
            <p:spPr>
              <a:xfrm>
                <a:off x="459142" y="4993229"/>
                <a:ext cx="59388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8625C9-173F-45D2-AC72-657DF007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93229"/>
                <a:ext cx="5938805" cy="369332"/>
              </a:xfrm>
              <a:prstGeom prst="rect">
                <a:avLst/>
              </a:prstGeom>
              <a:blipFill>
                <a:blip r:embed="rId11"/>
                <a:stretch>
                  <a:fillRect l="-1744" t="-24590" r="-92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/>
              <p:nvPr/>
            </p:nvSpPr>
            <p:spPr>
              <a:xfrm>
                <a:off x="459142" y="5562417"/>
                <a:ext cx="59388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B48C60-14B0-4224-BD53-FC83C28A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62417"/>
                <a:ext cx="5938805" cy="369332"/>
              </a:xfrm>
              <a:prstGeom prst="rect">
                <a:avLst/>
              </a:prstGeom>
              <a:blipFill>
                <a:blip r:embed="rId12"/>
                <a:stretch>
                  <a:fillRect l="-1744" t="-24590" r="-92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/>
              <p:nvPr/>
            </p:nvSpPr>
            <p:spPr>
              <a:xfrm>
                <a:off x="459142" y="6098434"/>
                <a:ext cx="57688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Lowest common multiple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6103CF9-381E-4AFB-952D-E34969F2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098434"/>
                <a:ext cx="5768887" cy="369332"/>
              </a:xfrm>
              <a:prstGeom prst="rect">
                <a:avLst/>
              </a:prstGeom>
              <a:blipFill>
                <a:blip r:embed="rId13"/>
                <a:stretch>
                  <a:fillRect l="-1795" t="-24590" r="-9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540F33E-F66B-47CC-A2B4-EF30A092ED9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4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406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Factors, Multiples, Primes:  Lowest common multiple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2018-07-27T09:03:46Z</dcterms:modified>
</cp:coreProperties>
</file>