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6" r:id="rId2"/>
    <p:sldId id="300" r:id="rId3"/>
    <p:sldId id="301" r:id="rId4"/>
    <p:sldId id="302" r:id="rId5"/>
    <p:sldId id="303" r:id="rId6"/>
    <p:sldId id="30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441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Averages and Range: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Mean from a list of data -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C63FE5D-60EF-4AEC-AF31-5A618BEB08F1}"/>
                  </a:ext>
                </a:extLst>
              </p:cNvPr>
              <p:cNvSpPr txBox="1"/>
              <p:nvPr/>
            </p:nvSpPr>
            <p:spPr>
              <a:xfrm>
                <a:off x="3716989" y="3900465"/>
                <a:ext cx="905954" cy="1846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+2, 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+3, 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+6, 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C63FE5D-60EF-4AEC-AF31-5A618BEB08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989" y="3900465"/>
                <a:ext cx="905954" cy="1846659"/>
              </a:xfrm>
              <a:prstGeom prst="rect">
                <a:avLst/>
              </a:prstGeom>
              <a:blipFill>
                <a:blip r:embed="rId7"/>
                <a:stretch>
                  <a:fillRect l="-4730" r="-676" b="-3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97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63703" y="694594"/>
                <a:ext cx="1267206" cy="24622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+1, 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+5, 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+6, 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+13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703" y="694594"/>
                <a:ext cx="1267206" cy="24622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9E08C17-F9BC-4C9A-BD82-DD4E953F9320}"/>
                  </a:ext>
                </a:extLst>
              </p:cNvPr>
              <p:cNvSpPr txBox="1"/>
              <p:nvPr/>
            </p:nvSpPr>
            <p:spPr>
              <a:xfrm>
                <a:off x="4661722" y="694593"/>
                <a:ext cx="1267206" cy="24622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+1, 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+5, 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+6, 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+23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9E08C17-F9BC-4C9A-BD82-DD4E953F9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722" y="694593"/>
                <a:ext cx="1267206" cy="24622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15AE33E7-C6C1-4593-BFDF-714309896A0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28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185419"/>
                <a:ext cx="6463308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+2,  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+3,  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+6,  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+9 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85419"/>
                <a:ext cx="6463308" cy="1231106"/>
              </a:xfrm>
              <a:prstGeom prst="rect">
                <a:avLst/>
              </a:prstGeom>
              <a:blipFill>
                <a:blip r:embed="rId2"/>
                <a:stretch>
                  <a:fillRect l="-2925" b="-14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/>
              <p:nvPr/>
            </p:nvSpPr>
            <p:spPr>
              <a:xfrm>
                <a:off x="479021" y="1858507"/>
                <a:ext cx="6463308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+6,  2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+12,  2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+18 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858507"/>
                <a:ext cx="6463308" cy="1231106"/>
              </a:xfrm>
              <a:prstGeom prst="rect">
                <a:avLst/>
              </a:prstGeom>
              <a:blipFill>
                <a:blip r:embed="rId3"/>
                <a:stretch>
                  <a:fillRect l="-2925" b="-13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/>
              <p:nvPr/>
            </p:nvSpPr>
            <p:spPr>
              <a:xfrm>
                <a:off x="479021" y="3690620"/>
                <a:ext cx="7386638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+7,  2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+13,  2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+19 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3690620"/>
                <a:ext cx="7386638" cy="1231106"/>
              </a:xfrm>
              <a:prstGeom prst="rect">
                <a:avLst/>
              </a:prstGeom>
              <a:blipFill>
                <a:blip r:embed="rId4"/>
                <a:stretch>
                  <a:fillRect l="-2560" b="-14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D470392-4031-4CB9-B8A1-ADEE32C8800C}"/>
                  </a:ext>
                </a:extLst>
              </p:cNvPr>
              <p:cNvSpPr txBox="1"/>
              <p:nvPr/>
            </p:nvSpPr>
            <p:spPr>
              <a:xfrm>
                <a:off x="479021" y="5403464"/>
                <a:ext cx="6924973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+7,  2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+13,  2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+9 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D470392-4031-4CB9-B8A1-ADEE32C88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403464"/>
                <a:ext cx="6924973" cy="1231106"/>
              </a:xfrm>
              <a:prstGeom prst="rect">
                <a:avLst/>
              </a:prstGeom>
              <a:blipFill>
                <a:blip r:embed="rId5"/>
                <a:stretch>
                  <a:fillRect l="-2729" b="-14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2172CC5-9B43-4E5A-AB4A-6F798DC1591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87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185419"/>
                <a:ext cx="6924973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85419"/>
                <a:ext cx="6924973" cy="1231106"/>
              </a:xfrm>
              <a:prstGeom prst="rect">
                <a:avLst/>
              </a:prstGeom>
              <a:blipFill>
                <a:blip r:embed="rId2"/>
                <a:stretch>
                  <a:fillRect l="-2729" b="-14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/>
              <p:nvPr/>
            </p:nvSpPr>
            <p:spPr>
              <a:xfrm>
                <a:off x="479021" y="1858507"/>
                <a:ext cx="6924973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5−2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7−2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13−2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858507"/>
                <a:ext cx="6924973" cy="1231106"/>
              </a:xfrm>
              <a:prstGeom prst="rect">
                <a:avLst/>
              </a:prstGeom>
              <a:blipFill>
                <a:blip r:embed="rId3"/>
                <a:stretch>
                  <a:fillRect l="-2729" b="-13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/>
              <p:nvPr/>
            </p:nvSpPr>
            <p:spPr>
              <a:xfrm>
                <a:off x="479021" y="3690620"/>
                <a:ext cx="7386638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1−2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5−2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7−2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13−2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9−2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3690620"/>
                <a:ext cx="7386638" cy="1231106"/>
              </a:xfrm>
              <a:prstGeom prst="rect">
                <a:avLst/>
              </a:prstGeom>
              <a:blipFill>
                <a:blip r:embed="rId4"/>
                <a:stretch>
                  <a:fillRect l="-2560" b="-14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D470392-4031-4CB9-B8A1-ADEE32C8800C}"/>
                  </a:ext>
                </a:extLst>
              </p:cNvPr>
              <p:cNvSpPr txBox="1"/>
              <p:nvPr/>
            </p:nvSpPr>
            <p:spPr>
              <a:xfrm>
                <a:off x="479021" y="5403464"/>
                <a:ext cx="7386638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5−3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7−3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13−3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9−3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D470392-4031-4CB9-B8A1-ADEE32C88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403464"/>
                <a:ext cx="7386638" cy="1231106"/>
              </a:xfrm>
              <a:prstGeom prst="rect">
                <a:avLst/>
              </a:prstGeom>
              <a:blipFill>
                <a:blip r:embed="rId5"/>
                <a:stretch>
                  <a:fillRect l="-2560" b="-14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14A5E0D-552B-4713-A755-7D033DFF81D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04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185419"/>
                <a:ext cx="6463308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+2,  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+3,  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+6,  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+9 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85419"/>
                <a:ext cx="6463308" cy="1292662"/>
              </a:xfrm>
              <a:prstGeom prst="rect">
                <a:avLst/>
              </a:prstGeom>
              <a:blipFill>
                <a:blip r:embed="rId2"/>
                <a:stretch>
                  <a:fillRect l="-2925" b="-12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/>
              <p:nvPr/>
            </p:nvSpPr>
            <p:spPr>
              <a:xfrm>
                <a:off x="479021" y="1858507"/>
                <a:ext cx="6463308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+6,  2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+12,  2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+18 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+8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858507"/>
                <a:ext cx="6463308" cy="1292662"/>
              </a:xfrm>
              <a:prstGeom prst="rect">
                <a:avLst/>
              </a:prstGeom>
              <a:blipFill>
                <a:blip r:embed="rId3"/>
                <a:stretch>
                  <a:fillRect l="-2925" b="-12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/>
              <p:nvPr/>
            </p:nvSpPr>
            <p:spPr>
              <a:xfrm>
                <a:off x="479021" y="3690620"/>
                <a:ext cx="7386638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+7,  2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+13,  2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+19 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+9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3690620"/>
                <a:ext cx="7386638" cy="1292662"/>
              </a:xfrm>
              <a:prstGeom prst="rect">
                <a:avLst/>
              </a:prstGeom>
              <a:blipFill>
                <a:blip r:embed="rId4"/>
                <a:stretch>
                  <a:fillRect l="-2560" b="-12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D470392-4031-4CB9-B8A1-ADEE32C8800C}"/>
                  </a:ext>
                </a:extLst>
              </p:cNvPr>
              <p:cNvSpPr txBox="1"/>
              <p:nvPr/>
            </p:nvSpPr>
            <p:spPr>
              <a:xfrm>
                <a:off x="479021" y="5403464"/>
                <a:ext cx="6924973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+7,  2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+13,  2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+9 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+7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D470392-4031-4CB9-B8A1-ADEE32C88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403464"/>
                <a:ext cx="6924973" cy="1292662"/>
              </a:xfrm>
              <a:prstGeom prst="rect">
                <a:avLst/>
              </a:prstGeom>
              <a:blipFill>
                <a:blip r:embed="rId5"/>
                <a:stretch>
                  <a:fillRect l="-2729" b="-12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6F5BCDA-A95E-4225-BA89-34C59E505CC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6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185419"/>
                <a:ext cx="6924973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13,  2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−7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85419"/>
                <a:ext cx="6924973" cy="1292662"/>
              </a:xfrm>
              <a:prstGeom prst="rect">
                <a:avLst/>
              </a:prstGeom>
              <a:blipFill>
                <a:blip r:embed="rId2"/>
                <a:stretch>
                  <a:fillRect l="-2729" b="-12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/>
              <p:nvPr/>
            </p:nvSpPr>
            <p:spPr>
              <a:xfrm>
                <a:off x="479021" y="1858507"/>
                <a:ext cx="6924973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5−2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7−2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13−2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9−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7−2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44F817-8128-4E85-BE02-C3A720276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858507"/>
                <a:ext cx="6924973" cy="1292662"/>
              </a:xfrm>
              <a:prstGeom prst="rect">
                <a:avLst/>
              </a:prstGeom>
              <a:blipFill>
                <a:blip r:embed="rId3"/>
                <a:stretch>
                  <a:fillRect l="-2729" b="-12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/>
              <p:nvPr/>
            </p:nvSpPr>
            <p:spPr>
              <a:xfrm>
                <a:off x="479021" y="3690620"/>
                <a:ext cx="7386638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1−2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5−2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7−2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13−2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9−2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11−2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BF76E0-240C-4827-A10E-B1114938D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3690620"/>
                <a:ext cx="7386638" cy="1292662"/>
              </a:xfrm>
              <a:prstGeom prst="rect">
                <a:avLst/>
              </a:prstGeom>
              <a:blipFill>
                <a:blip r:embed="rId4"/>
                <a:stretch>
                  <a:fillRect l="-2560" b="-12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D470392-4031-4CB9-B8A1-ADEE32C8800C}"/>
                  </a:ext>
                </a:extLst>
              </p:cNvPr>
              <p:cNvSpPr txBox="1"/>
              <p:nvPr/>
            </p:nvSpPr>
            <p:spPr>
              <a:xfrm>
                <a:off x="479021" y="5403464"/>
                <a:ext cx="7386638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5−3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7−3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13−3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 9−3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11−3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D470392-4031-4CB9-B8A1-ADEE32C88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403464"/>
                <a:ext cx="7386638" cy="1292662"/>
              </a:xfrm>
              <a:prstGeom prst="rect">
                <a:avLst/>
              </a:prstGeom>
              <a:blipFill>
                <a:blip r:embed="rId5"/>
                <a:stretch>
                  <a:fillRect l="-2560" b="-12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1918A72-1150-43D5-8A78-28D7804210C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204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</TotalTime>
  <Words>453</Words>
  <Application>Microsoft Office PowerPoint</Application>
  <PresentationFormat>On-screen Show (4:3)</PresentationFormat>
  <Paragraphs>79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73</cp:revision>
  <dcterms:created xsi:type="dcterms:W3CDTF">2018-01-26T08:52:52Z</dcterms:created>
  <dcterms:modified xsi:type="dcterms:W3CDTF">2018-07-30T11:02:57Z</dcterms:modified>
</cp:coreProperties>
</file>