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5" r:id="rId2"/>
    <p:sldId id="308" r:id="rId3"/>
    <p:sldId id="309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6303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1.png"/><Relationship Id="rId7" Type="http://schemas.openxmlformats.org/officeDocument/2006/relationships/image" Target="../media/image7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8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12" Type="http://schemas.openxmlformats.org/officeDocument/2006/relationships/image" Target="../media/image97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1.png"/><Relationship Id="rId11" Type="http://schemas.openxmlformats.org/officeDocument/2006/relationships/image" Target="../media/image96.png"/><Relationship Id="rId5" Type="http://schemas.openxmlformats.org/officeDocument/2006/relationships/image" Target="../media/image90.png"/><Relationship Id="rId15" Type="http://schemas.openxmlformats.org/officeDocument/2006/relationships/image" Target="../media/image100.png"/><Relationship Id="rId10" Type="http://schemas.openxmlformats.org/officeDocument/2006/relationships/image" Target="../media/image95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Relationship Id="rId14" Type="http://schemas.openxmlformats.org/officeDocument/2006/relationships/image" Target="../media/image9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112A220-4FC0-47C6-B8C0-E06FC1086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861" y="199549"/>
            <a:ext cx="8925339" cy="1386864"/>
          </a:xfrm>
        </p:spPr>
        <p:txBody>
          <a:bodyPr>
            <a:normAutofit fontScale="90000"/>
          </a:bodyPr>
          <a:lstStyle/>
          <a:p>
            <a:r>
              <a:rPr lang="en-GB" sz="4900" b="1" dirty="0">
                <a:solidFill>
                  <a:schemeClr val="bg1"/>
                </a:solidFill>
              </a:rPr>
              <a:t>Averages and Range: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Mean from a list of data – missing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677A9D3-A00F-4054-ACF7-94AFC34C2BBD}"/>
                  </a:ext>
                </a:extLst>
              </p:cNvPr>
              <p:cNvSpPr txBox="1"/>
              <p:nvPr/>
            </p:nvSpPr>
            <p:spPr>
              <a:xfrm>
                <a:off x="2062927" y="3975160"/>
                <a:ext cx="28100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4,  2,  8,  ?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677A9D3-A00F-4054-ACF7-94AFC34C2B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2927" y="3975160"/>
                <a:ext cx="2810065" cy="369332"/>
              </a:xfrm>
              <a:prstGeom prst="rect">
                <a:avLst/>
              </a:prstGeom>
              <a:blipFill>
                <a:blip r:embed="rId7"/>
                <a:stretch>
                  <a:fillRect l="-1952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8D9695E-F6B0-434C-B34A-231B825D362F}"/>
                  </a:ext>
                </a:extLst>
              </p:cNvPr>
              <p:cNvSpPr txBox="1"/>
              <p:nvPr/>
            </p:nvSpPr>
            <p:spPr>
              <a:xfrm>
                <a:off x="2071450" y="4567910"/>
                <a:ext cx="28100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5,  3,  9,  ?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8D9695E-F6B0-434C-B34A-231B825D36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450" y="4567910"/>
                <a:ext cx="2810065" cy="369332"/>
              </a:xfrm>
              <a:prstGeom prst="rect">
                <a:avLst/>
              </a:prstGeom>
              <a:blipFill>
                <a:blip r:embed="rId8"/>
                <a:stretch>
                  <a:fillRect l="-2386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F8F9510-D6E9-4F0C-9799-67300C8B676E}"/>
                  </a:ext>
                </a:extLst>
              </p:cNvPr>
              <p:cNvSpPr txBox="1"/>
              <p:nvPr/>
            </p:nvSpPr>
            <p:spPr>
              <a:xfrm>
                <a:off x="1731615" y="5188660"/>
                <a:ext cx="31499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10,  6,  18,  ?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F8F9510-D6E9-4F0C-9799-67300C8B67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615" y="5188660"/>
                <a:ext cx="3149900" cy="369332"/>
              </a:xfrm>
              <a:prstGeom prst="rect">
                <a:avLst/>
              </a:prstGeom>
              <a:blipFill>
                <a:blip r:embed="rId9"/>
                <a:stretch>
                  <a:fillRect l="-1741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E40F5D5-EA98-4412-A967-F49D3C37E5C4}"/>
                  </a:ext>
                </a:extLst>
              </p:cNvPr>
              <p:cNvSpPr txBox="1"/>
              <p:nvPr/>
            </p:nvSpPr>
            <p:spPr>
              <a:xfrm>
                <a:off x="394938" y="898628"/>
                <a:ext cx="35650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5,  1,  10,  ?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E40F5D5-EA98-4412-A967-F49D3C37E5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38" y="898628"/>
                <a:ext cx="3565079" cy="430887"/>
              </a:xfrm>
              <a:prstGeom prst="rect">
                <a:avLst/>
              </a:prstGeom>
              <a:blipFill>
                <a:blip r:embed="rId2"/>
                <a:stretch>
                  <a:fillRect t="-9859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B6344A6-C1E5-4905-AFBA-02065E7D3124}"/>
                  </a:ext>
                </a:extLst>
              </p:cNvPr>
              <p:cNvSpPr txBox="1"/>
              <p:nvPr/>
            </p:nvSpPr>
            <p:spPr>
              <a:xfrm>
                <a:off x="4745982" y="898628"/>
                <a:ext cx="35650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6,  2,  11,  ?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B6344A6-C1E5-4905-AFBA-02065E7D31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2" y="898628"/>
                <a:ext cx="3565079" cy="430887"/>
              </a:xfrm>
              <a:prstGeom prst="rect">
                <a:avLst/>
              </a:prstGeom>
              <a:blipFill>
                <a:blip r:embed="rId3"/>
                <a:stretch>
                  <a:fillRect t="-9859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20FBF979-1FF8-45C5-8303-DDE5DB0AB12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42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264931"/>
                <a:ext cx="448840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4,  2,  8,  ?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264931"/>
                <a:ext cx="4488408" cy="430887"/>
              </a:xfrm>
              <a:prstGeom prst="rect">
                <a:avLst/>
              </a:prstGeom>
              <a:blipFill>
                <a:blip r:embed="rId2"/>
                <a:stretch>
                  <a:fillRect t="-9859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CBAA01A-12A3-4997-8746-BDE5B486B0CE}"/>
                  </a:ext>
                </a:extLst>
              </p:cNvPr>
              <p:cNvSpPr txBox="1"/>
              <p:nvPr/>
            </p:nvSpPr>
            <p:spPr>
              <a:xfrm>
                <a:off x="479021" y="1222399"/>
                <a:ext cx="448840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4,  2,  8,  ?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CBAA01A-12A3-4997-8746-BDE5B486B0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222399"/>
                <a:ext cx="4488408" cy="430887"/>
              </a:xfrm>
              <a:prstGeom prst="rect">
                <a:avLst/>
              </a:prstGeom>
              <a:blipFill>
                <a:blip r:embed="rId3"/>
                <a:stretch>
                  <a:fillRect t="-11429" b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530239-CDA7-4829-93F1-71B2E9A7110E}"/>
                  </a:ext>
                </a:extLst>
              </p:cNvPr>
              <p:cNvSpPr txBox="1"/>
              <p:nvPr/>
            </p:nvSpPr>
            <p:spPr>
              <a:xfrm>
                <a:off x="479021" y="2179867"/>
                <a:ext cx="448840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5,  3,  9,  ?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530239-CDA7-4829-93F1-71B2E9A711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2179867"/>
                <a:ext cx="4488408" cy="430887"/>
              </a:xfrm>
              <a:prstGeom prst="rect">
                <a:avLst/>
              </a:prstGeom>
              <a:blipFill>
                <a:blip r:embed="rId4"/>
                <a:stretch>
                  <a:fillRect t="-11429" b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84C0004-DC20-4BF0-98FC-10FA59368020}"/>
                  </a:ext>
                </a:extLst>
              </p:cNvPr>
              <p:cNvSpPr txBox="1"/>
              <p:nvPr/>
            </p:nvSpPr>
            <p:spPr>
              <a:xfrm>
                <a:off x="479021" y="3137335"/>
                <a:ext cx="46583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10,  6,  18,  ?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84C0004-DC20-4BF0-98FC-10FA59368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3137335"/>
                <a:ext cx="4658327" cy="430887"/>
              </a:xfrm>
              <a:prstGeom prst="rect">
                <a:avLst/>
              </a:prstGeom>
              <a:blipFill>
                <a:blip r:embed="rId5"/>
                <a:stretch>
                  <a:fillRect t="-11429" b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2C17834-CA39-4B6A-9464-E23144DD2219}"/>
                  </a:ext>
                </a:extLst>
              </p:cNvPr>
              <p:cNvSpPr txBox="1"/>
              <p:nvPr/>
            </p:nvSpPr>
            <p:spPr>
              <a:xfrm>
                <a:off x="479021" y="4094803"/>
                <a:ext cx="46583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10,  6,  18,  ?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2C17834-CA39-4B6A-9464-E23144DD22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4094803"/>
                <a:ext cx="4658327" cy="430887"/>
              </a:xfrm>
              <a:prstGeom prst="rect">
                <a:avLst/>
              </a:prstGeom>
              <a:blipFill>
                <a:blip r:embed="rId6"/>
                <a:stretch>
                  <a:fillRect t="-11429" b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AC88E67-E28E-4ACA-829C-8CB988032E1B}"/>
                  </a:ext>
                </a:extLst>
              </p:cNvPr>
              <p:cNvSpPr txBox="1"/>
              <p:nvPr/>
            </p:nvSpPr>
            <p:spPr>
              <a:xfrm>
                <a:off x="479021" y="4985891"/>
                <a:ext cx="51199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10,  6,  18,  ?,  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AC88E67-E28E-4ACA-829C-8CB988032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4985891"/>
                <a:ext cx="5119991" cy="430887"/>
              </a:xfrm>
              <a:prstGeom prst="rect">
                <a:avLst/>
              </a:prstGeom>
              <a:blipFill>
                <a:blip r:embed="rId7"/>
                <a:stretch>
                  <a:fillRect t="-11268" b="-380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1DAE090-71BD-4408-94F1-F8DBE4753864}"/>
                  </a:ext>
                </a:extLst>
              </p:cNvPr>
              <p:cNvSpPr txBox="1"/>
              <p:nvPr/>
            </p:nvSpPr>
            <p:spPr>
              <a:xfrm>
                <a:off x="479021" y="5890471"/>
                <a:ext cx="51199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10,  6,  18,  ?,  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1DAE090-71BD-4408-94F1-F8DBE47538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5890471"/>
                <a:ext cx="5119991" cy="430887"/>
              </a:xfrm>
              <a:prstGeom prst="rect">
                <a:avLst/>
              </a:prstGeom>
              <a:blipFill>
                <a:blip r:embed="rId8"/>
                <a:stretch>
                  <a:fillRect t="-9859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BE5E2615-3137-493F-8BE3-1EDE3167FBB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332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79021" y="264931"/>
                <a:ext cx="448840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4,  2,  8,  ?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264931"/>
                <a:ext cx="4488408" cy="430887"/>
              </a:xfrm>
              <a:prstGeom prst="rect">
                <a:avLst/>
              </a:prstGeom>
              <a:blipFill>
                <a:blip r:embed="rId2"/>
                <a:stretch>
                  <a:fillRect t="-9859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CBAA01A-12A3-4997-8746-BDE5B486B0CE}"/>
                  </a:ext>
                </a:extLst>
              </p:cNvPr>
              <p:cNvSpPr txBox="1"/>
              <p:nvPr/>
            </p:nvSpPr>
            <p:spPr>
              <a:xfrm>
                <a:off x="479021" y="1222399"/>
                <a:ext cx="448840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4,  2,  8,  ?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CBAA01A-12A3-4997-8746-BDE5B486B0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1222399"/>
                <a:ext cx="4488408" cy="430887"/>
              </a:xfrm>
              <a:prstGeom prst="rect">
                <a:avLst/>
              </a:prstGeom>
              <a:blipFill>
                <a:blip r:embed="rId3"/>
                <a:stretch>
                  <a:fillRect t="-11429" b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530239-CDA7-4829-93F1-71B2E9A7110E}"/>
                  </a:ext>
                </a:extLst>
              </p:cNvPr>
              <p:cNvSpPr txBox="1"/>
              <p:nvPr/>
            </p:nvSpPr>
            <p:spPr>
              <a:xfrm>
                <a:off x="479021" y="2179867"/>
                <a:ext cx="448840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5,  3,  9,  ?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530239-CDA7-4829-93F1-71B2E9A711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2179867"/>
                <a:ext cx="4488408" cy="430887"/>
              </a:xfrm>
              <a:prstGeom prst="rect">
                <a:avLst/>
              </a:prstGeom>
              <a:blipFill>
                <a:blip r:embed="rId4"/>
                <a:stretch>
                  <a:fillRect t="-11429" b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84C0004-DC20-4BF0-98FC-10FA59368020}"/>
                  </a:ext>
                </a:extLst>
              </p:cNvPr>
              <p:cNvSpPr txBox="1"/>
              <p:nvPr/>
            </p:nvSpPr>
            <p:spPr>
              <a:xfrm>
                <a:off x="479021" y="3137335"/>
                <a:ext cx="46583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10,  6,  18,  ?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84C0004-DC20-4BF0-98FC-10FA59368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3137335"/>
                <a:ext cx="4658327" cy="430887"/>
              </a:xfrm>
              <a:prstGeom prst="rect">
                <a:avLst/>
              </a:prstGeom>
              <a:blipFill>
                <a:blip r:embed="rId5"/>
                <a:stretch>
                  <a:fillRect t="-11429" b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2C17834-CA39-4B6A-9464-E23144DD2219}"/>
                  </a:ext>
                </a:extLst>
              </p:cNvPr>
              <p:cNvSpPr txBox="1"/>
              <p:nvPr/>
            </p:nvSpPr>
            <p:spPr>
              <a:xfrm>
                <a:off x="479021" y="4094803"/>
                <a:ext cx="46583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10,  6,  18,  ?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2C17834-CA39-4B6A-9464-E23144DD22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4094803"/>
                <a:ext cx="4658327" cy="430887"/>
              </a:xfrm>
              <a:prstGeom prst="rect">
                <a:avLst/>
              </a:prstGeom>
              <a:blipFill>
                <a:blip r:embed="rId6"/>
                <a:stretch>
                  <a:fillRect t="-11429" b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AC88E67-E28E-4ACA-829C-8CB988032E1B}"/>
                  </a:ext>
                </a:extLst>
              </p:cNvPr>
              <p:cNvSpPr txBox="1"/>
              <p:nvPr/>
            </p:nvSpPr>
            <p:spPr>
              <a:xfrm>
                <a:off x="479021" y="4985891"/>
                <a:ext cx="51199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10,  6,  18,  ?,  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AC88E67-E28E-4ACA-829C-8CB988032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4985891"/>
                <a:ext cx="5119991" cy="430887"/>
              </a:xfrm>
              <a:prstGeom prst="rect">
                <a:avLst/>
              </a:prstGeom>
              <a:blipFill>
                <a:blip r:embed="rId7"/>
                <a:stretch>
                  <a:fillRect t="-11268" b="-380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1DAE090-71BD-4408-94F1-F8DBE4753864}"/>
                  </a:ext>
                </a:extLst>
              </p:cNvPr>
              <p:cNvSpPr txBox="1"/>
              <p:nvPr/>
            </p:nvSpPr>
            <p:spPr>
              <a:xfrm>
                <a:off x="479021" y="5890471"/>
                <a:ext cx="51199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10,  6,  18,  ?,  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Mean =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1DAE090-71BD-4408-94F1-F8DBE47538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1" y="5890471"/>
                <a:ext cx="5119991" cy="430887"/>
              </a:xfrm>
              <a:prstGeom prst="rect">
                <a:avLst/>
              </a:prstGeom>
              <a:blipFill>
                <a:blip r:embed="rId8"/>
                <a:stretch>
                  <a:fillRect t="-9859" b="-39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E32FD3B-5768-4BE7-A72D-838A52DF80E4}"/>
                  </a:ext>
                </a:extLst>
              </p:cNvPr>
              <p:cNvSpPr txBox="1"/>
              <p:nvPr/>
            </p:nvSpPr>
            <p:spPr>
              <a:xfrm>
                <a:off x="6537434" y="225062"/>
                <a:ext cx="12612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  =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E32FD3B-5768-4BE7-A72D-838A52DF80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434" y="225062"/>
                <a:ext cx="1261241" cy="523220"/>
              </a:xfrm>
              <a:prstGeom prst="rect">
                <a:avLst/>
              </a:prstGeom>
              <a:blipFill>
                <a:blip r:embed="rId9"/>
                <a:stretch>
                  <a:fillRect l="-9662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D1A1068-69E3-4F94-AF0A-0CC780C19FE0}"/>
                  </a:ext>
                </a:extLst>
              </p:cNvPr>
              <p:cNvSpPr txBox="1"/>
              <p:nvPr/>
            </p:nvSpPr>
            <p:spPr>
              <a:xfrm>
                <a:off x="6537434" y="1176232"/>
                <a:ext cx="12612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  =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D1A1068-69E3-4F94-AF0A-0CC780C19F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434" y="1176232"/>
                <a:ext cx="1261241" cy="523220"/>
              </a:xfrm>
              <a:prstGeom prst="rect">
                <a:avLst/>
              </a:prstGeom>
              <a:blipFill>
                <a:blip r:embed="rId10"/>
                <a:stretch>
                  <a:fillRect l="-9662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44D8B1F-DE32-4866-BA80-F80706DA135C}"/>
                  </a:ext>
                </a:extLst>
              </p:cNvPr>
              <p:cNvSpPr txBox="1"/>
              <p:nvPr/>
            </p:nvSpPr>
            <p:spPr>
              <a:xfrm>
                <a:off x="6537433" y="2127402"/>
                <a:ext cx="12612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  =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44D8B1F-DE32-4866-BA80-F80706DA13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433" y="2127402"/>
                <a:ext cx="1261241" cy="523220"/>
              </a:xfrm>
              <a:prstGeom prst="rect">
                <a:avLst/>
              </a:prstGeom>
              <a:blipFill>
                <a:blip r:embed="rId11"/>
                <a:stretch>
                  <a:fillRect l="-9662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139B2D0-E129-414E-BC99-907D712A39FD}"/>
                  </a:ext>
                </a:extLst>
              </p:cNvPr>
              <p:cNvSpPr txBox="1"/>
              <p:nvPr/>
            </p:nvSpPr>
            <p:spPr>
              <a:xfrm>
                <a:off x="6537432" y="3078572"/>
                <a:ext cx="12612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  =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139B2D0-E129-414E-BC99-907D712A3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432" y="3078572"/>
                <a:ext cx="1261241" cy="523220"/>
              </a:xfrm>
              <a:prstGeom prst="rect">
                <a:avLst/>
              </a:prstGeom>
              <a:blipFill>
                <a:blip r:embed="rId12"/>
                <a:stretch>
                  <a:fillRect l="-966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0327E07-A0D5-47B6-8757-24B071AAD8E7}"/>
                  </a:ext>
                </a:extLst>
              </p:cNvPr>
              <p:cNvSpPr txBox="1"/>
              <p:nvPr/>
            </p:nvSpPr>
            <p:spPr>
              <a:xfrm>
                <a:off x="6537431" y="4048636"/>
                <a:ext cx="12612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  =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46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0327E07-A0D5-47B6-8757-24B071AAD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431" y="4048636"/>
                <a:ext cx="1261241" cy="523220"/>
              </a:xfrm>
              <a:prstGeom prst="rect">
                <a:avLst/>
              </a:prstGeom>
              <a:blipFill>
                <a:blip r:embed="rId13"/>
                <a:stretch>
                  <a:fillRect l="-966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28FB890-DF98-437A-9A1C-75A292651AFC}"/>
                  </a:ext>
                </a:extLst>
              </p:cNvPr>
              <p:cNvSpPr txBox="1"/>
              <p:nvPr/>
            </p:nvSpPr>
            <p:spPr>
              <a:xfrm>
                <a:off x="6537430" y="4939724"/>
                <a:ext cx="12612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  =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46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28FB890-DF98-437A-9A1C-75A292651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430" y="4939724"/>
                <a:ext cx="1261241" cy="523220"/>
              </a:xfrm>
              <a:prstGeom prst="rect">
                <a:avLst/>
              </a:prstGeom>
              <a:blipFill>
                <a:blip r:embed="rId14"/>
                <a:stretch>
                  <a:fillRect l="-966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5EF464A-9B99-4B6C-90BB-3FA71B98A42E}"/>
                  </a:ext>
                </a:extLst>
              </p:cNvPr>
              <p:cNvSpPr txBox="1"/>
              <p:nvPr/>
            </p:nvSpPr>
            <p:spPr>
              <a:xfrm>
                <a:off x="6537430" y="5844304"/>
                <a:ext cx="12612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  =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66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5EF464A-9B99-4B6C-90BB-3FA71B98A4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430" y="5844304"/>
                <a:ext cx="1261241" cy="523220"/>
              </a:xfrm>
              <a:prstGeom prst="rect">
                <a:avLst/>
              </a:prstGeom>
              <a:blipFill>
                <a:blip r:embed="rId15"/>
                <a:stretch>
                  <a:fillRect l="-9662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BB0A49C7-02B2-45FA-A7BE-07143CA82ED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056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</TotalTime>
  <Words>190</Words>
  <Application>Microsoft Office PowerPoint</Application>
  <PresentationFormat>On-screen Show (4:3)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Averages and Range:  Mean from a list of data – missing numbers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73</cp:revision>
  <dcterms:created xsi:type="dcterms:W3CDTF">2018-01-26T08:52:52Z</dcterms:created>
  <dcterms:modified xsi:type="dcterms:W3CDTF">2018-07-30T11:03:47Z</dcterms:modified>
</cp:coreProperties>
</file>