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0" r:id="rId2"/>
    <p:sldId id="293" r:id="rId3"/>
    <p:sldId id="338" r:id="rId4"/>
    <p:sldId id="33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8.png"/><Relationship Id="rId2" Type="http://schemas.openxmlformats.org/officeDocument/2006/relationships/image" Target="../media/image25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777355" y="3975160"/>
                <a:ext cx="20956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8, 3, 7, 11, 16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355" y="3975160"/>
                <a:ext cx="2095637" cy="369332"/>
              </a:xfrm>
              <a:prstGeom prst="rect">
                <a:avLst/>
              </a:prstGeom>
              <a:blipFill>
                <a:blip r:embed="rId7"/>
                <a:stretch>
                  <a:fillRect l="-320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2CC382-348D-4F28-B9DE-29E76E2209F7}"/>
                  </a:ext>
                </a:extLst>
              </p:cNvPr>
              <p:cNvSpPr txBox="1"/>
              <p:nvPr/>
            </p:nvSpPr>
            <p:spPr>
              <a:xfrm>
                <a:off x="2615958" y="4567910"/>
                <a:ext cx="22655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8, 13, 7, 11, 16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2CC382-348D-4F28-B9DE-29E76E220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958" y="4567910"/>
                <a:ext cx="2265557" cy="369332"/>
              </a:xfrm>
              <a:prstGeom prst="rect">
                <a:avLst/>
              </a:prstGeom>
              <a:blipFill>
                <a:blip r:embed="rId8"/>
                <a:stretch>
                  <a:fillRect l="-2688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4514F-09A5-465A-B830-4533A6FCAD8F}"/>
                  </a:ext>
                </a:extLst>
              </p:cNvPr>
              <p:cNvSpPr txBox="1"/>
              <p:nvPr/>
            </p:nvSpPr>
            <p:spPr>
              <a:xfrm>
                <a:off x="1963537" y="5188660"/>
                <a:ext cx="29179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0.8, 1.3, 0.7, 1.1, 1.6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4514F-09A5-465A-B830-4533A6FCA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537" y="5188660"/>
                <a:ext cx="2917978" cy="369332"/>
              </a:xfrm>
              <a:prstGeom prst="rect">
                <a:avLst/>
              </a:prstGeom>
              <a:blipFill>
                <a:blip r:embed="rId9"/>
                <a:stretch>
                  <a:fillRect l="-187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>
                <a:solidFill>
                  <a:schemeClr val="bg1"/>
                </a:solidFill>
              </a:rPr>
              <a:t>Averages and Range: </a:t>
            </a:r>
            <a:br>
              <a:rPr lang="en-GB" sz="4400" b="1">
                <a:solidFill>
                  <a:schemeClr val="bg1"/>
                </a:solidFill>
              </a:rPr>
            </a:br>
            <a:r>
              <a:rPr lang="en-GB" sz="4400" b="1">
                <a:solidFill>
                  <a:schemeClr val="bg1"/>
                </a:solidFill>
              </a:rPr>
              <a:t>Mean from a list of data - numbers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7786" y="967863"/>
                <a:ext cx="207223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2, 4, 5, 6, 13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6" y="967863"/>
                <a:ext cx="2072234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4666084" y="967863"/>
                <a:ext cx="18446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4, 5, 6,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84" y="967863"/>
                <a:ext cx="1844608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DFF0F80-5EEB-452A-BD27-6E7FBB66B62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27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185418"/>
                <a:ext cx="49468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1, 1, 3, 5, 10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85418"/>
                <a:ext cx="4946867" cy="369332"/>
              </a:xfrm>
              <a:prstGeom prst="rect">
                <a:avLst/>
              </a:prstGeom>
              <a:blipFill>
                <a:blip r:embed="rId2"/>
                <a:stretch>
                  <a:fillRect l="-2219" t="-8197" r="-2219" b="-377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/>
              <p:nvPr/>
            </p:nvSpPr>
            <p:spPr>
              <a:xfrm>
                <a:off x="479021" y="763843"/>
                <a:ext cx="49468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2, 2, 6, 10, 20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763843"/>
                <a:ext cx="4946867" cy="369332"/>
              </a:xfrm>
              <a:prstGeom prst="rect">
                <a:avLst/>
              </a:prstGeom>
              <a:blipFill>
                <a:blip r:embed="rId3"/>
                <a:stretch>
                  <a:fillRect l="-2219" t="-8197" r="-2219" b="-377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/>
              <p:nvPr/>
            </p:nvSpPr>
            <p:spPr>
              <a:xfrm>
                <a:off x="479021" y="1332329"/>
                <a:ext cx="49468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3, 3, 7, 11, 21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332329"/>
                <a:ext cx="4946867" cy="369332"/>
              </a:xfrm>
              <a:prstGeom prst="rect">
                <a:avLst/>
              </a:prstGeom>
              <a:blipFill>
                <a:blip r:embed="rId4"/>
                <a:stretch>
                  <a:fillRect l="-2219" t="-8333" r="-2219" b="-3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/>
              <p:nvPr/>
            </p:nvSpPr>
            <p:spPr>
              <a:xfrm>
                <a:off x="479021" y="1900815"/>
                <a:ext cx="49468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3, 3, 7, 11, 16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900815"/>
                <a:ext cx="4946867" cy="369332"/>
              </a:xfrm>
              <a:prstGeom prst="rect">
                <a:avLst/>
              </a:prstGeom>
              <a:blipFill>
                <a:blip r:embed="rId5"/>
                <a:stretch>
                  <a:fillRect l="-2219" t="-8333" r="-2219" b="-3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/>
              <p:nvPr/>
            </p:nvSpPr>
            <p:spPr>
              <a:xfrm>
                <a:off x="450166" y="2469301"/>
                <a:ext cx="49468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3, 7, 11, 16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66" y="2469301"/>
                <a:ext cx="4946867" cy="369332"/>
              </a:xfrm>
              <a:prstGeom prst="rect">
                <a:avLst/>
              </a:prstGeom>
              <a:blipFill>
                <a:blip r:embed="rId6"/>
                <a:stretch>
                  <a:fillRect l="-2219" t="-8197" r="-2219" b="-377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/>
              <p:nvPr/>
            </p:nvSpPr>
            <p:spPr>
              <a:xfrm>
                <a:off x="450166" y="3037787"/>
                <a:ext cx="49468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3, 7, 11, 16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66" y="3037787"/>
                <a:ext cx="4946867" cy="369332"/>
              </a:xfrm>
              <a:prstGeom prst="rect">
                <a:avLst/>
              </a:prstGeom>
              <a:blipFill>
                <a:blip r:embed="rId7"/>
                <a:stretch>
                  <a:fillRect l="-2219" t="-8197" r="-2219" b="-377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5DB7BE7-0B40-4947-A318-FFDC4CE38166}"/>
                  </a:ext>
                </a:extLst>
              </p:cNvPr>
              <p:cNvSpPr txBox="1"/>
              <p:nvPr/>
            </p:nvSpPr>
            <p:spPr>
              <a:xfrm>
                <a:off x="450166" y="3606273"/>
                <a:ext cx="49468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3, 7, 11, 16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11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5DB7BE7-0B40-4947-A318-FFDC4CE381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66" y="3606273"/>
                <a:ext cx="4946867" cy="369332"/>
              </a:xfrm>
              <a:prstGeom prst="rect">
                <a:avLst/>
              </a:prstGeom>
              <a:blipFill>
                <a:blip r:embed="rId8"/>
                <a:stretch>
                  <a:fillRect l="-2219" t="-8333" r="-2219" b="-3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778C8D-9C5B-4591-B158-757A5DD60BE3}"/>
                  </a:ext>
                </a:extLst>
              </p:cNvPr>
              <p:cNvSpPr txBox="1"/>
              <p:nvPr/>
            </p:nvSpPr>
            <p:spPr>
              <a:xfrm>
                <a:off x="450166" y="4155797"/>
                <a:ext cx="49468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3, 7, 11, 16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11, 18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778C8D-9C5B-4591-B158-757A5DD60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66" y="4155797"/>
                <a:ext cx="4946867" cy="369332"/>
              </a:xfrm>
              <a:prstGeom prst="rect">
                <a:avLst/>
              </a:prstGeom>
              <a:blipFill>
                <a:blip r:embed="rId9"/>
                <a:stretch>
                  <a:fillRect l="-2219" t="-8333" r="-2219" b="-3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329B3AE-F783-40CA-9259-EB2C2ABB94D0}"/>
                  </a:ext>
                </a:extLst>
              </p:cNvPr>
              <p:cNvSpPr txBox="1"/>
              <p:nvPr/>
            </p:nvSpPr>
            <p:spPr>
              <a:xfrm>
                <a:off x="479021" y="4728836"/>
                <a:ext cx="49468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3, 7, 11, 16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11, 14.5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329B3AE-F783-40CA-9259-EB2C2ABB9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4728836"/>
                <a:ext cx="4946867" cy="369332"/>
              </a:xfrm>
              <a:prstGeom prst="rect">
                <a:avLst/>
              </a:prstGeom>
              <a:blipFill>
                <a:blip r:embed="rId10"/>
                <a:stretch>
                  <a:fillRect l="-2219" t="-8333" r="-2219" b="-3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B2F9DA-F012-48BE-B0B8-5B3317543E13}"/>
                  </a:ext>
                </a:extLst>
              </p:cNvPr>
              <p:cNvSpPr txBox="1"/>
              <p:nvPr/>
            </p:nvSpPr>
            <p:spPr>
              <a:xfrm>
                <a:off x="479021" y="5278125"/>
                <a:ext cx="49468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0.8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1.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7, 1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1, 1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1.1, 1.45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B2F9DA-F012-48BE-B0B8-5B3317543E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5278125"/>
                <a:ext cx="4946867" cy="369332"/>
              </a:xfrm>
              <a:prstGeom prst="rect">
                <a:avLst/>
              </a:prstGeom>
              <a:blipFill>
                <a:blip r:embed="rId11"/>
                <a:stretch>
                  <a:fillRect l="-2219" t="-8333" r="-2219" b="-3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E2EE626-304A-4885-B380-165D91CEBB4E}"/>
                  </a:ext>
                </a:extLst>
              </p:cNvPr>
              <p:cNvSpPr txBox="1"/>
              <p:nvPr/>
            </p:nvSpPr>
            <p:spPr>
              <a:xfrm>
                <a:off x="479021" y="5820112"/>
                <a:ext cx="679352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−0.8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−1.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7, 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1, 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−1.1, −1.45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E2EE626-304A-4885-B380-165D91CEB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5820112"/>
                <a:ext cx="6793526" cy="369332"/>
              </a:xfrm>
              <a:prstGeom prst="rect">
                <a:avLst/>
              </a:prstGeom>
              <a:blipFill>
                <a:blip r:embed="rId12"/>
                <a:stretch>
                  <a:fillRect l="-808" t="-8333" r="-1346" b="-3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B0B5A138-0C82-48CF-977B-80A5DDC8F6A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2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185418"/>
                <a:ext cx="51472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1, 1, 3, 5, 10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85418"/>
                <a:ext cx="5147243" cy="369332"/>
              </a:xfrm>
              <a:prstGeom prst="rect">
                <a:avLst/>
              </a:prstGeom>
              <a:blipFill>
                <a:blip r:embed="rId2"/>
                <a:stretch>
                  <a:fillRect l="-2133" t="-8197" r="-711" b="-377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/>
              <p:nvPr/>
            </p:nvSpPr>
            <p:spPr>
              <a:xfrm>
                <a:off x="479021" y="763843"/>
                <a:ext cx="51472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2, 2, 6, 10, 20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763843"/>
                <a:ext cx="5147243" cy="369332"/>
              </a:xfrm>
              <a:prstGeom prst="rect">
                <a:avLst/>
              </a:prstGeom>
              <a:blipFill>
                <a:blip r:embed="rId3"/>
                <a:stretch>
                  <a:fillRect l="-2133" t="-8197" r="-711" b="-377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/>
              <p:nvPr/>
            </p:nvSpPr>
            <p:spPr>
              <a:xfrm>
                <a:off x="479021" y="1332329"/>
                <a:ext cx="51472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3, 3, 7, 11, 21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332329"/>
                <a:ext cx="5147243" cy="369332"/>
              </a:xfrm>
              <a:prstGeom prst="rect">
                <a:avLst/>
              </a:prstGeom>
              <a:blipFill>
                <a:blip r:embed="rId4"/>
                <a:stretch>
                  <a:fillRect l="-2133" t="-8333" r="-711" b="-3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/>
              <p:nvPr/>
            </p:nvSpPr>
            <p:spPr>
              <a:xfrm>
                <a:off x="479021" y="1900815"/>
                <a:ext cx="51472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3, 3, 7, 11, 16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900815"/>
                <a:ext cx="5147243" cy="369332"/>
              </a:xfrm>
              <a:prstGeom prst="rect">
                <a:avLst/>
              </a:prstGeom>
              <a:blipFill>
                <a:blip r:embed="rId5"/>
                <a:stretch>
                  <a:fillRect l="-2133" t="-8333" r="-711" b="-3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/>
              <p:nvPr/>
            </p:nvSpPr>
            <p:spPr>
              <a:xfrm>
                <a:off x="450166" y="2469301"/>
                <a:ext cx="520495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3, 7, 11, 16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66" y="2469301"/>
                <a:ext cx="5204951" cy="369332"/>
              </a:xfrm>
              <a:prstGeom prst="rect">
                <a:avLst/>
              </a:prstGeom>
              <a:blipFill>
                <a:blip r:embed="rId6"/>
                <a:stretch>
                  <a:fillRect l="-2108" t="-8197" b="-377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/>
              <p:nvPr/>
            </p:nvSpPr>
            <p:spPr>
              <a:xfrm>
                <a:off x="450166" y="3037787"/>
                <a:ext cx="52899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3, 7, 11, 16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66" y="3037787"/>
                <a:ext cx="5289910" cy="369332"/>
              </a:xfrm>
              <a:prstGeom prst="rect">
                <a:avLst/>
              </a:prstGeom>
              <a:blipFill>
                <a:blip r:embed="rId7"/>
                <a:stretch>
                  <a:fillRect l="-2074" t="-8197" r="-576" b="-377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5DB7BE7-0B40-4947-A318-FFDC4CE38166}"/>
                  </a:ext>
                </a:extLst>
              </p:cNvPr>
              <p:cNvSpPr txBox="1"/>
              <p:nvPr/>
            </p:nvSpPr>
            <p:spPr>
              <a:xfrm>
                <a:off x="450166" y="3606273"/>
                <a:ext cx="52899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3, 7, 11, 16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11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5DB7BE7-0B40-4947-A318-FFDC4CE381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66" y="3606273"/>
                <a:ext cx="5289910" cy="369332"/>
              </a:xfrm>
              <a:prstGeom prst="rect">
                <a:avLst/>
              </a:prstGeom>
              <a:blipFill>
                <a:blip r:embed="rId8"/>
                <a:stretch>
                  <a:fillRect l="-2074" t="-8333" r="-576" b="-3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778C8D-9C5B-4591-B158-757A5DD60BE3}"/>
                  </a:ext>
                </a:extLst>
              </p:cNvPr>
              <p:cNvSpPr txBox="1"/>
              <p:nvPr/>
            </p:nvSpPr>
            <p:spPr>
              <a:xfrm>
                <a:off x="450166" y="4155797"/>
                <a:ext cx="52899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3, 7, 11, 16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11, 18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778C8D-9C5B-4591-B158-757A5DD60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66" y="4155797"/>
                <a:ext cx="5289910" cy="369332"/>
              </a:xfrm>
              <a:prstGeom prst="rect">
                <a:avLst/>
              </a:prstGeom>
              <a:blipFill>
                <a:blip r:embed="rId9"/>
                <a:stretch>
                  <a:fillRect l="-2074" t="-8333" r="-576" b="-3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329B3AE-F783-40CA-9259-EB2C2ABB94D0}"/>
                  </a:ext>
                </a:extLst>
              </p:cNvPr>
              <p:cNvSpPr txBox="1"/>
              <p:nvPr/>
            </p:nvSpPr>
            <p:spPr>
              <a:xfrm>
                <a:off x="479021" y="4728836"/>
                <a:ext cx="54854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3, 7, 11, 16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11, 14.5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11.5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329B3AE-F783-40CA-9259-EB2C2ABB9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4728836"/>
                <a:ext cx="5485476" cy="369332"/>
              </a:xfrm>
              <a:prstGeom prst="rect">
                <a:avLst/>
              </a:prstGeom>
              <a:blipFill>
                <a:blip r:embed="rId10"/>
                <a:stretch>
                  <a:fillRect l="-2002" t="-8333" r="-779" b="-3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B2F9DA-F012-48BE-B0B8-5B3317543E13}"/>
                  </a:ext>
                </a:extLst>
              </p:cNvPr>
              <p:cNvSpPr txBox="1"/>
              <p:nvPr/>
            </p:nvSpPr>
            <p:spPr>
              <a:xfrm>
                <a:off x="479021" y="5278125"/>
                <a:ext cx="54854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0.8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1.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7, 1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1, 1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1.1, 1.45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1.15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B2F9DA-F012-48BE-B0B8-5B3317543E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5278125"/>
                <a:ext cx="5485476" cy="369332"/>
              </a:xfrm>
              <a:prstGeom prst="rect">
                <a:avLst/>
              </a:prstGeom>
              <a:blipFill>
                <a:blip r:embed="rId11"/>
                <a:stretch>
                  <a:fillRect l="-2002" t="-8333" r="-779" b="-3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E2EE626-304A-4885-B380-165D91CEBB4E}"/>
                  </a:ext>
                </a:extLst>
              </p:cNvPr>
              <p:cNvSpPr txBox="1"/>
              <p:nvPr/>
            </p:nvSpPr>
            <p:spPr>
              <a:xfrm>
                <a:off x="479021" y="5820112"/>
                <a:ext cx="75244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−0.8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−1.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7, 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1, 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−1.1, −1.45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1.15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E2EE626-304A-4885-B380-165D91CEB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5820112"/>
                <a:ext cx="7524496" cy="369332"/>
              </a:xfrm>
              <a:prstGeom prst="rect">
                <a:avLst/>
              </a:prstGeom>
              <a:blipFill>
                <a:blip r:embed="rId12"/>
                <a:stretch>
                  <a:fillRect l="-729" t="-8333" r="-243" b="-3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24130DBD-0E29-4014-9F1A-BB04CBA6D58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539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</TotalTime>
  <Words>328</Words>
  <Application>Microsoft Office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73</cp:revision>
  <dcterms:created xsi:type="dcterms:W3CDTF">2018-01-26T08:52:52Z</dcterms:created>
  <dcterms:modified xsi:type="dcterms:W3CDTF">2018-07-30T11:02:04Z</dcterms:modified>
</cp:coreProperties>
</file>