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1" r:id="rId2"/>
    <p:sldId id="315" r:id="rId3"/>
    <p:sldId id="316" r:id="rId4"/>
    <p:sldId id="317" r:id="rId5"/>
    <p:sldId id="318" r:id="rId6"/>
    <p:sldId id="31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84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.png"/><Relationship Id="rId7" Type="http://schemas.openxmlformats.org/officeDocument/2006/relationships/image" Target="../media/image17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205.png"/><Relationship Id="rId7" Type="http://schemas.openxmlformats.org/officeDocument/2006/relationships/image" Target="../media/image209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8.png"/><Relationship Id="rId5" Type="http://schemas.openxmlformats.org/officeDocument/2006/relationships/image" Target="../media/image207.png"/><Relationship Id="rId4" Type="http://schemas.openxmlformats.org/officeDocument/2006/relationships/image" Target="../media/image206.png"/><Relationship Id="rId9" Type="http://schemas.openxmlformats.org/officeDocument/2006/relationships/image" Target="../media/image2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3" Type="http://schemas.openxmlformats.org/officeDocument/2006/relationships/image" Target="../media/image213.png"/><Relationship Id="rId7" Type="http://schemas.openxmlformats.org/officeDocument/2006/relationships/image" Target="../media/image217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6.png"/><Relationship Id="rId5" Type="http://schemas.openxmlformats.org/officeDocument/2006/relationships/image" Target="../media/image215.png"/><Relationship Id="rId4" Type="http://schemas.openxmlformats.org/officeDocument/2006/relationships/image" Target="../media/image214.png"/><Relationship Id="rId9" Type="http://schemas.openxmlformats.org/officeDocument/2006/relationships/image" Target="../media/image2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png"/><Relationship Id="rId3" Type="http://schemas.openxmlformats.org/officeDocument/2006/relationships/image" Target="../media/image221.png"/><Relationship Id="rId7" Type="http://schemas.openxmlformats.org/officeDocument/2006/relationships/image" Target="../media/image225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4.png"/><Relationship Id="rId5" Type="http://schemas.openxmlformats.org/officeDocument/2006/relationships/image" Target="../media/image223.png"/><Relationship Id="rId4" Type="http://schemas.openxmlformats.org/officeDocument/2006/relationships/image" Target="../media/image222.png"/><Relationship Id="rId9" Type="http://schemas.openxmlformats.org/officeDocument/2006/relationships/image" Target="../media/image2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3" Type="http://schemas.openxmlformats.org/officeDocument/2006/relationships/image" Target="../media/image229.png"/><Relationship Id="rId7" Type="http://schemas.openxmlformats.org/officeDocument/2006/relationships/image" Target="../media/image233.png"/><Relationship Id="rId2" Type="http://schemas.openxmlformats.org/officeDocument/2006/relationships/image" Target="../media/image2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2.png"/><Relationship Id="rId5" Type="http://schemas.openxmlformats.org/officeDocument/2006/relationships/image" Target="../media/image231.png"/><Relationship Id="rId4" Type="http://schemas.openxmlformats.org/officeDocument/2006/relationships/image" Target="../media/image230.png"/><Relationship Id="rId9" Type="http://schemas.openxmlformats.org/officeDocument/2006/relationships/image" Target="../media/image2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77355" y="3975160"/>
                <a:ext cx="20956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2, 2, 6, 10, 20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55" y="3975160"/>
                <a:ext cx="2095637" cy="369332"/>
              </a:xfrm>
              <a:prstGeom prst="rect">
                <a:avLst/>
              </a:prstGeom>
              <a:blipFill>
                <a:blip r:embed="rId7"/>
                <a:stretch>
                  <a:fillRect l="-320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2785878" y="4567910"/>
                <a:ext cx="20956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3, 3, 7, 11, 21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878" y="4567910"/>
                <a:ext cx="2095637" cy="369332"/>
              </a:xfrm>
              <a:prstGeom prst="rect">
                <a:avLst/>
              </a:prstGeom>
              <a:blipFill>
                <a:blip r:embed="rId8"/>
                <a:stretch>
                  <a:fillRect l="-290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2615958" y="5188660"/>
                <a:ext cx="22655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3, 3, 7, 11, 210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958" y="5188660"/>
                <a:ext cx="2265557" cy="369332"/>
              </a:xfrm>
              <a:prstGeom prst="rect">
                <a:avLst/>
              </a:prstGeom>
              <a:blipFill>
                <a:blip r:embed="rId9"/>
                <a:stretch>
                  <a:fillRect l="-268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Averages and Range: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Median from a list of data</a:t>
            </a:r>
          </a:p>
        </p:txBody>
      </p:sp>
    </p:spTree>
    <p:extLst>
      <p:ext uri="{BB962C8B-B14F-4D97-AF65-F5344CB8AC3E}">
        <p14:creationId xmlns:p14="http://schemas.microsoft.com/office/powerpoint/2010/main" val="65356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68086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2, 3, 5, 9, 13, 18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68086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90528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3, 4, 5, 10, 14, 19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90528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6CC71C6-3B4E-49D7-9FD6-AB6408AE9A5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2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800952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1, 1, 3, 5, 10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800952"/>
                <a:ext cx="4413068" cy="430887"/>
              </a:xfrm>
              <a:prstGeom prst="rect">
                <a:avLst/>
              </a:prstGeom>
              <a:blipFill>
                <a:blip r:embed="rId2"/>
                <a:stretch>
                  <a:fillRect t="-9859" r="-3177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642516"/>
                <a:ext cx="44819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2, 2, 6, 10, 20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42516"/>
                <a:ext cx="4481996" cy="430887"/>
              </a:xfrm>
              <a:prstGeom prst="rect">
                <a:avLst/>
              </a:prstGeom>
              <a:blipFill>
                <a:blip r:embed="rId3"/>
                <a:stretch>
                  <a:fillRect t="-9859" r="-1633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2452553"/>
                <a:ext cx="44819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452553"/>
                <a:ext cx="4481996" cy="430887"/>
              </a:xfrm>
              <a:prstGeom prst="rect">
                <a:avLst/>
              </a:prstGeom>
              <a:blipFill>
                <a:blip r:embed="rId4"/>
                <a:stretch>
                  <a:fillRect t="-9859" r="-1633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317278"/>
                <a:ext cx="44819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317278"/>
                <a:ext cx="4481996" cy="430887"/>
              </a:xfrm>
              <a:prstGeom prst="rect">
                <a:avLst/>
              </a:prstGeom>
              <a:blipFill>
                <a:blip r:embed="rId5"/>
                <a:stretch>
                  <a:fillRect t="-9859" r="-1633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214595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214595"/>
                <a:ext cx="4413068" cy="430887"/>
              </a:xfrm>
              <a:prstGeom prst="rect">
                <a:avLst/>
              </a:prstGeom>
              <a:blipFill>
                <a:blip r:embed="rId6"/>
                <a:stretch>
                  <a:fillRect t="-9859" r="-3177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147456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147456"/>
                <a:ext cx="4413068" cy="430887"/>
              </a:xfrm>
              <a:prstGeom prst="rect">
                <a:avLst/>
              </a:prstGeom>
              <a:blipFill>
                <a:blip r:embed="rId7"/>
                <a:stretch>
                  <a:fillRect t="-9859" r="-3177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/>
              <p:nvPr/>
            </p:nvSpPr>
            <p:spPr>
              <a:xfrm>
                <a:off x="479021" y="6151404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6151404"/>
                <a:ext cx="4413068" cy="430887"/>
              </a:xfrm>
              <a:prstGeom prst="rect">
                <a:avLst/>
              </a:prstGeom>
              <a:blipFill>
                <a:blip r:embed="rId8"/>
                <a:stretch>
                  <a:fillRect t="-9859" r="-3177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/>
              <p:nvPr/>
            </p:nvSpPr>
            <p:spPr>
              <a:xfrm>
                <a:off x="479021" y="101758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10, 5, 3, 1, 1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1758"/>
                <a:ext cx="4413068" cy="430887"/>
              </a:xfrm>
              <a:prstGeom prst="rect">
                <a:avLst/>
              </a:prstGeom>
              <a:blipFill>
                <a:blip r:embed="rId9"/>
                <a:stretch>
                  <a:fillRect t="-11429" r="-3177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11D53F1-B06D-4D7E-9F12-A148A20BC62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0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264931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64931"/>
                <a:ext cx="4413068" cy="430887"/>
              </a:xfrm>
              <a:prstGeom prst="rect">
                <a:avLst/>
              </a:prstGeom>
              <a:blipFill>
                <a:blip r:embed="rId2"/>
                <a:stretch>
                  <a:fillRect t="-9859" r="-3177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053435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53435"/>
                <a:ext cx="4413068" cy="430887"/>
              </a:xfrm>
              <a:prstGeom prst="rect">
                <a:avLst/>
              </a:prstGeom>
              <a:blipFill>
                <a:blip r:embed="rId3"/>
                <a:stretch>
                  <a:fillRect t="-11429" r="-3177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1841939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41939"/>
                <a:ext cx="4413068" cy="430887"/>
              </a:xfrm>
              <a:prstGeom prst="rect">
                <a:avLst/>
              </a:prstGeom>
              <a:blipFill>
                <a:blip r:embed="rId4"/>
                <a:stretch>
                  <a:fillRect t="-9859" r="-3177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289772"/>
                <a:ext cx="44819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289772"/>
                <a:ext cx="4481996" cy="430887"/>
              </a:xfrm>
              <a:prstGeom prst="rect">
                <a:avLst/>
              </a:prstGeom>
              <a:blipFill>
                <a:blip r:embed="rId5"/>
                <a:stretch>
                  <a:fillRect t="-11429" r="-1633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833649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3, 4, 6, 7, 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833649"/>
                <a:ext cx="4413068" cy="430887"/>
              </a:xfrm>
              <a:prstGeom prst="rect">
                <a:avLst/>
              </a:prstGeom>
              <a:blipFill>
                <a:blip r:embed="rId6"/>
                <a:stretch>
                  <a:fillRect t="-11268" r="-3177" b="-38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622153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 7, −8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622153"/>
                <a:ext cx="4413068" cy="430887"/>
              </a:xfrm>
              <a:prstGeom prst="rect">
                <a:avLst/>
              </a:prstGeom>
              <a:blipFill>
                <a:blip r:embed="rId7"/>
                <a:stretch>
                  <a:fillRect t="-9859" r="-3177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/>
              <p:nvPr/>
            </p:nvSpPr>
            <p:spPr>
              <a:xfrm>
                <a:off x="479021" y="4049923"/>
                <a:ext cx="44819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049923"/>
                <a:ext cx="4481996" cy="430887"/>
              </a:xfrm>
              <a:prstGeom prst="rect">
                <a:avLst/>
              </a:prstGeom>
              <a:blipFill>
                <a:blip r:embed="rId8"/>
                <a:stretch>
                  <a:fillRect t="-9859" r="-1633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/>
              <p:nvPr/>
            </p:nvSpPr>
            <p:spPr>
              <a:xfrm>
                <a:off x="479021" y="2565969"/>
                <a:ext cx="4413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565969"/>
                <a:ext cx="4413068" cy="430887"/>
              </a:xfrm>
              <a:prstGeom prst="rect">
                <a:avLst/>
              </a:prstGeom>
              <a:blipFill>
                <a:blip r:embed="rId9"/>
                <a:stretch>
                  <a:fillRect t="-11268" r="-3177" b="-38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F38714A-5C49-4900-B147-1395A509893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2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811464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1, 1, 3, 5, 10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811464"/>
                <a:ext cx="4651915" cy="430887"/>
              </a:xfrm>
              <a:prstGeom prst="rect">
                <a:avLst/>
              </a:prstGeom>
              <a:blipFill>
                <a:blip r:embed="rId2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610988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2, 2, 6, 10, 20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10988"/>
                <a:ext cx="4651915" cy="430887"/>
              </a:xfrm>
              <a:prstGeom prst="rect">
                <a:avLst/>
              </a:prstGeom>
              <a:blipFill>
                <a:blip r:embed="rId3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2463066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463066"/>
                <a:ext cx="4651915" cy="430887"/>
              </a:xfrm>
              <a:prstGeom prst="rect">
                <a:avLst/>
              </a:prstGeom>
              <a:blipFill>
                <a:blip r:embed="rId4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348810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348810"/>
                <a:ext cx="4651915" cy="430887"/>
              </a:xfrm>
              <a:prstGeom prst="rect">
                <a:avLst/>
              </a:prstGeom>
              <a:blipFill>
                <a:blip r:embed="rId5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246127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246127"/>
                <a:ext cx="4651915" cy="430887"/>
              </a:xfrm>
              <a:prstGeom prst="rect">
                <a:avLst/>
              </a:prstGeom>
              <a:blipFill>
                <a:blip r:embed="rId6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178988"/>
                <a:ext cx="48795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178988"/>
                <a:ext cx="4879541" cy="430887"/>
              </a:xfrm>
              <a:prstGeom prst="rect">
                <a:avLst/>
              </a:prstGeom>
              <a:blipFill>
                <a:blip r:embed="rId7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/>
              <p:nvPr/>
            </p:nvSpPr>
            <p:spPr>
              <a:xfrm>
                <a:off x="479021" y="6182936"/>
                <a:ext cx="48795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33, 3, 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7, 11, 210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B102A-7F7E-4CF1-8CF6-EE03FAD74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6182936"/>
                <a:ext cx="4879541" cy="430887"/>
              </a:xfrm>
              <a:prstGeom prst="rect">
                <a:avLst/>
              </a:prstGeom>
              <a:blipFill>
                <a:blip r:embed="rId8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6A8217-6731-4F5F-81DF-87D60675D20D}"/>
                  </a:ext>
                </a:extLst>
              </p:cNvPr>
              <p:cNvSpPr txBox="1"/>
              <p:nvPr/>
            </p:nvSpPr>
            <p:spPr>
              <a:xfrm>
                <a:off x="479021" y="101758"/>
                <a:ext cx="46807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10, 5, 3, 1, 1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6A8217-6731-4F5F-81DF-87D60675D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1758"/>
                <a:ext cx="4680769" cy="430887"/>
              </a:xfrm>
              <a:prstGeom prst="rect">
                <a:avLst/>
              </a:prstGeom>
              <a:blipFill>
                <a:blip r:embed="rId9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D8361DB-6604-427B-A89F-B136DFCE911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0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264931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64931"/>
                <a:ext cx="4651915" cy="430887"/>
              </a:xfrm>
              <a:prstGeom prst="rect">
                <a:avLst/>
              </a:prstGeom>
              <a:blipFill>
                <a:blip r:embed="rId2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053435"/>
                <a:ext cx="49532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053435"/>
                <a:ext cx="4953279" cy="430887"/>
              </a:xfrm>
              <a:prstGeom prst="rect">
                <a:avLst/>
              </a:prstGeom>
              <a:blipFill>
                <a:blip r:embed="rId3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1841939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41939"/>
                <a:ext cx="4651915" cy="430887"/>
              </a:xfrm>
              <a:prstGeom prst="rect">
                <a:avLst/>
              </a:prstGeom>
              <a:blipFill>
                <a:blip r:embed="rId4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/>
              <p:nvPr/>
            </p:nvSpPr>
            <p:spPr>
              <a:xfrm>
                <a:off x="479021" y="3289772"/>
                <a:ext cx="50478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8464C1-ECEE-4133-B40C-E3DAC1785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289772"/>
                <a:ext cx="5047857" cy="430887"/>
              </a:xfrm>
              <a:prstGeom prst="rect">
                <a:avLst/>
              </a:prstGeom>
              <a:blipFill>
                <a:blip r:embed="rId5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/>
              <p:nvPr/>
            </p:nvSpPr>
            <p:spPr>
              <a:xfrm>
                <a:off x="479021" y="4833649"/>
                <a:ext cx="50478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3, 4, 6, 7, 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0EEAF0-5A17-452A-B38B-05C2FE154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833649"/>
                <a:ext cx="5047857" cy="430887"/>
              </a:xfrm>
              <a:prstGeom prst="rect">
                <a:avLst/>
              </a:prstGeom>
              <a:blipFill>
                <a:blip r:embed="rId6"/>
                <a:stretch>
                  <a:fillRect t="-11268" b="-38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/>
              <p:nvPr/>
            </p:nvSpPr>
            <p:spPr>
              <a:xfrm>
                <a:off x="479021" y="5622153"/>
                <a:ext cx="52338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 7, −8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−0.5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0E1700-1E4B-44C5-9B9B-5FF1CE307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622153"/>
                <a:ext cx="5233805" cy="430887"/>
              </a:xfrm>
              <a:prstGeom prst="rect">
                <a:avLst/>
              </a:prstGeom>
              <a:blipFill>
                <a:blip r:embed="rId7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/>
              <p:nvPr/>
            </p:nvSpPr>
            <p:spPr>
              <a:xfrm>
                <a:off x="479021" y="4049923"/>
                <a:ext cx="46519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EF2F1-B875-459C-9B0C-34A5348B4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049923"/>
                <a:ext cx="4651915" cy="430887"/>
              </a:xfrm>
              <a:prstGeom prst="rect">
                <a:avLst/>
              </a:prstGeom>
              <a:blipFill>
                <a:blip r:embed="rId8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/>
              <p:nvPr/>
            </p:nvSpPr>
            <p:spPr>
              <a:xfrm>
                <a:off x="479021" y="2565969"/>
                <a:ext cx="49532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1, 2, 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3, 4, 5, 6, 7, 8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1F6A8C-6CA4-474F-B185-B6F63B2A3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565969"/>
                <a:ext cx="4953279" cy="430887"/>
              </a:xfrm>
              <a:prstGeom prst="rect">
                <a:avLst/>
              </a:prstGeom>
              <a:blipFill>
                <a:blip r:embed="rId9"/>
                <a:stretch>
                  <a:fillRect t="-11268" b="-38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C56EDE2-9F69-404F-87DB-0B9A6CB0CDF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4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428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2018-07-30T11:07:38Z</dcterms:modified>
</cp:coreProperties>
</file>