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6" r:id="rId2"/>
    <p:sldId id="289" r:id="rId3"/>
    <p:sldId id="290" r:id="rId4"/>
    <p:sldId id="29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7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4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56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Arithmetic: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Mental addition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/>
              <p:nvPr/>
            </p:nvSpPr>
            <p:spPr>
              <a:xfrm>
                <a:off x="3546219" y="4006691"/>
                <a:ext cx="13267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38+7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219" y="4006691"/>
                <a:ext cx="1326773" cy="369332"/>
              </a:xfrm>
              <a:prstGeom prst="rect">
                <a:avLst/>
              </a:prstGeom>
              <a:blipFill>
                <a:blip r:embed="rId7"/>
                <a:stretch>
                  <a:fillRect l="-506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/>
              <p:nvPr/>
            </p:nvSpPr>
            <p:spPr>
              <a:xfrm>
                <a:off x="3384823" y="4599441"/>
                <a:ext cx="14966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28+17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823" y="4599441"/>
                <a:ext cx="1496692" cy="369332"/>
              </a:xfrm>
              <a:prstGeom prst="rect">
                <a:avLst/>
              </a:prstGeom>
              <a:blipFill>
                <a:blip r:embed="rId8"/>
                <a:stretch>
                  <a:fillRect l="-40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/>
              <p:nvPr/>
            </p:nvSpPr>
            <p:spPr>
              <a:xfrm>
                <a:off x="3384823" y="5220191"/>
                <a:ext cx="14966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17+28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823" y="5220191"/>
                <a:ext cx="1496692" cy="369332"/>
              </a:xfrm>
              <a:prstGeom prst="rect">
                <a:avLst/>
              </a:prstGeom>
              <a:blipFill>
                <a:blip r:embed="rId9"/>
                <a:stretch>
                  <a:fillRect l="-4065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96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168456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29+7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1684564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168456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28+8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1684564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8689474-143A-4EC1-AEB7-ECC762367CF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32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0" y="243512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20+7=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20+8=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19+8=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18+7=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28+7=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38+7=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28+17=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17+28=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16+28=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3512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860D596-922F-4215-92F2-C99461237F6D}"/>
                  </a:ext>
                </a:extLst>
              </p:cNvPr>
              <p:cNvSpPr/>
              <p:nvPr/>
            </p:nvSpPr>
            <p:spPr>
              <a:xfrm>
                <a:off x="4724400" y="243512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16+128=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16+228=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26+228=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126+228=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136+218=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146+208=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156+198=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166+198=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66+98=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860D596-922F-4215-92F2-C99461237F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43512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497D09A-5635-4A1C-BFB7-89936BDA334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52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0" y="243512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20+7=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27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20+8=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19+8=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18+7=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28+7=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38+7=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28+17=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17+28=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16+28=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3512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860D596-922F-4215-92F2-C99461237F6D}"/>
                  </a:ext>
                </a:extLst>
              </p:cNvPr>
              <p:cNvSpPr/>
              <p:nvPr/>
            </p:nvSpPr>
            <p:spPr>
              <a:xfrm>
                <a:off x="4724400" y="243512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16+128=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16+228=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26+228=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254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126+228=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354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136+218=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354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146+208=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354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156+198=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354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166+198=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364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66+98=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860D596-922F-4215-92F2-C99461237F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43512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9909E05-A3CE-4399-9608-01E3D1C8E3F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83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1024</TotalTime>
  <Words>94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Arithmetic:  Mental addition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74</cp:revision>
  <dcterms:created xsi:type="dcterms:W3CDTF">2018-01-26T08:52:52Z</dcterms:created>
  <dcterms:modified xsi:type="dcterms:W3CDTF">2018-07-27T08:18:41Z</dcterms:modified>
</cp:coreProperties>
</file>