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2" r:id="rId2"/>
    <p:sldId id="295" r:id="rId3"/>
    <p:sldId id="296" r:id="rId4"/>
    <p:sldId id="29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75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454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1790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1148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Arithmetic: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Mental subtraction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30558EA-2A9F-4A19-8C43-254159CAB2B4}"/>
                  </a:ext>
                </a:extLst>
              </p:cNvPr>
              <p:cNvSpPr txBox="1"/>
              <p:nvPr/>
            </p:nvSpPr>
            <p:spPr>
              <a:xfrm>
                <a:off x="3376300" y="4006691"/>
                <a:ext cx="149669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41−18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30558EA-2A9F-4A19-8C43-254159CAB2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6300" y="4006691"/>
                <a:ext cx="1496692" cy="369332"/>
              </a:xfrm>
              <a:prstGeom prst="rect">
                <a:avLst/>
              </a:prstGeom>
              <a:blipFill>
                <a:blip r:embed="rId7"/>
                <a:stretch>
                  <a:fillRect l="-4490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BD009EAD-E4F3-43B8-9F85-F35616D71D5A}"/>
                  </a:ext>
                </a:extLst>
              </p:cNvPr>
              <p:cNvSpPr txBox="1"/>
              <p:nvPr/>
            </p:nvSpPr>
            <p:spPr>
              <a:xfrm>
                <a:off x="3384823" y="4599441"/>
                <a:ext cx="149669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51−18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BD009EAD-E4F3-43B8-9F85-F35616D71D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4823" y="4599441"/>
                <a:ext cx="1496692" cy="369332"/>
              </a:xfrm>
              <a:prstGeom prst="rect">
                <a:avLst/>
              </a:prstGeom>
              <a:blipFill>
                <a:blip r:embed="rId8"/>
                <a:stretch>
                  <a:fillRect l="-4472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62B78D3-73F6-4897-8329-1D9E8E99CDAD}"/>
                  </a:ext>
                </a:extLst>
              </p:cNvPr>
              <p:cNvSpPr txBox="1"/>
              <p:nvPr/>
            </p:nvSpPr>
            <p:spPr>
              <a:xfrm>
                <a:off x="3214905" y="5220191"/>
                <a:ext cx="166661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151−18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62B78D3-73F6-4897-8329-1D9E8E99CD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4905" y="5220191"/>
                <a:ext cx="1666610" cy="369332"/>
              </a:xfrm>
              <a:prstGeom prst="rect">
                <a:avLst/>
              </a:prstGeom>
              <a:blipFill>
                <a:blip r:embed="rId9"/>
                <a:stretch>
                  <a:fillRect l="-4015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5283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347786" y="967863"/>
                <a:ext cx="1684564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56−9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786" y="967863"/>
                <a:ext cx="1684564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7DC12F9-9656-4611-BA65-A720F23FCD97}"/>
                  </a:ext>
                </a:extLst>
              </p:cNvPr>
              <p:cNvSpPr txBox="1"/>
              <p:nvPr/>
            </p:nvSpPr>
            <p:spPr>
              <a:xfrm>
                <a:off x="4666084" y="967863"/>
                <a:ext cx="1684564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57−8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7DC12F9-9656-4611-BA65-A720F23FCD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6084" y="967863"/>
                <a:ext cx="1684564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2240B39B-7FE5-4DDC-810A-3DF286449553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131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BF09B6A-1302-4E74-80B6-E843D6186E56}"/>
                  </a:ext>
                </a:extLst>
              </p:cNvPr>
              <p:cNvSpPr/>
              <p:nvPr/>
            </p:nvSpPr>
            <p:spPr>
              <a:xfrm>
                <a:off x="0" y="243512"/>
                <a:ext cx="2889682" cy="67403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43−10=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43−9=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42−9=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41−8=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41−18=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51−18=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151−118=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141−118=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141−119=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BF09B6A-1302-4E74-80B6-E843D6186E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43512"/>
                <a:ext cx="2889682" cy="674030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B958D61C-9F6C-481B-8223-0A28B075B059}"/>
                  </a:ext>
                </a:extLst>
              </p:cNvPr>
              <p:cNvSpPr/>
              <p:nvPr/>
            </p:nvSpPr>
            <p:spPr>
              <a:xfrm>
                <a:off x="4377558" y="243512"/>
                <a:ext cx="2889682" cy="63709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142−119=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242−119=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232−119=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232−129=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232−139=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231−139=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231−138=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221−138=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221−148=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B958D61C-9F6C-481B-8223-0A28B075B05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7558" y="243512"/>
                <a:ext cx="2889682" cy="6370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A2C81054-9DA6-43DC-8EFA-00292074BBE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609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BF09B6A-1302-4E74-80B6-E843D6186E56}"/>
                  </a:ext>
                </a:extLst>
              </p:cNvPr>
              <p:cNvSpPr/>
              <p:nvPr/>
            </p:nvSpPr>
            <p:spPr>
              <a:xfrm>
                <a:off x="0" y="243512"/>
                <a:ext cx="2889682" cy="67403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43−10=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33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43−9=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34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42−9=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33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41−8=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33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41−18=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23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51−18=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33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151−118=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33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141−118=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23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141−119=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22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BF09B6A-1302-4E74-80B6-E843D6186E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43512"/>
                <a:ext cx="2889682" cy="674030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B958D61C-9F6C-481B-8223-0A28B075B059}"/>
                  </a:ext>
                </a:extLst>
              </p:cNvPr>
              <p:cNvSpPr/>
              <p:nvPr/>
            </p:nvSpPr>
            <p:spPr>
              <a:xfrm>
                <a:off x="4377558" y="243512"/>
                <a:ext cx="2889682" cy="63709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142−119=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23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242−119=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123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232−119=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113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232−129=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103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232−139=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93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231−139=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92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231−138=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93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221−138=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83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221−148=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73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B958D61C-9F6C-481B-8223-0A28B075B05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7558" y="243512"/>
                <a:ext cx="2889682" cy="6370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77ACE4F2-389E-4594-A293-460968ED6DD0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820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1024</TotalTime>
  <Words>176</Words>
  <Application>Microsoft Office PowerPoint</Application>
  <PresentationFormat>On-screen Show (4:3)</PresentationFormat>
  <Paragraphs>87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Arithmetic:  Mental subtraction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74</cp:revision>
  <dcterms:created xsi:type="dcterms:W3CDTF">2018-01-26T08:52:52Z</dcterms:created>
  <dcterms:modified xsi:type="dcterms:W3CDTF">2018-07-27T08:19:25Z</dcterms:modified>
</cp:coreProperties>
</file>