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22" r:id="rId2"/>
    <p:sldId id="330" r:id="rId3"/>
    <p:sldId id="331" r:id="rId4"/>
    <p:sldId id="332" r:id="rId5"/>
    <p:sldId id="335" r:id="rId6"/>
    <p:sldId id="33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4735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3" Type="http://schemas.openxmlformats.org/officeDocument/2006/relationships/image" Target="../media/image1.png"/><Relationship Id="rId7" Type="http://schemas.openxmlformats.org/officeDocument/2006/relationships/image" Target="../media/image10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0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png"/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3" Type="http://schemas.openxmlformats.org/officeDocument/2006/relationships/image" Target="../media/image141.png"/><Relationship Id="rId7" Type="http://schemas.openxmlformats.org/officeDocument/2006/relationships/image" Target="../media/image145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4.png"/><Relationship Id="rId5" Type="http://schemas.openxmlformats.org/officeDocument/2006/relationships/image" Target="../media/image143.png"/><Relationship Id="rId4" Type="http://schemas.openxmlformats.org/officeDocument/2006/relationships/image" Target="../media/image142.png"/><Relationship Id="rId9" Type="http://schemas.openxmlformats.org/officeDocument/2006/relationships/image" Target="../media/image14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png"/><Relationship Id="rId3" Type="http://schemas.openxmlformats.org/officeDocument/2006/relationships/image" Target="../media/image149.png"/><Relationship Id="rId7" Type="http://schemas.openxmlformats.org/officeDocument/2006/relationships/image" Target="../media/image153.png"/><Relationship Id="rId2" Type="http://schemas.openxmlformats.org/officeDocument/2006/relationships/image" Target="../media/image1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2.png"/><Relationship Id="rId5" Type="http://schemas.openxmlformats.org/officeDocument/2006/relationships/image" Target="../media/image151.png"/><Relationship Id="rId4" Type="http://schemas.openxmlformats.org/officeDocument/2006/relationships/image" Target="../media/image150.png"/><Relationship Id="rId9" Type="http://schemas.openxmlformats.org/officeDocument/2006/relationships/image" Target="../media/image15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2.png"/><Relationship Id="rId3" Type="http://schemas.openxmlformats.org/officeDocument/2006/relationships/image" Target="../media/image157.png"/><Relationship Id="rId7" Type="http://schemas.openxmlformats.org/officeDocument/2006/relationships/image" Target="../media/image161.png"/><Relationship Id="rId2" Type="http://schemas.openxmlformats.org/officeDocument/2006/relationships/image" Target="../media/image15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0.png"/><Relationship Id="rId5" Type="http://schemas.openxmlformats.org/officeDocument/2006/relationships/image" Target="../media/image159.png"/><Relationship Id="rId4" Type="http://schemas.openxmlformats.org/officeDocument/2006/relationships/image" Target="../media/image158.png"/><Relationship Id="rId9" Type="http://schemas.openxmlformats.org/officeDocument/2006/relationships/image" Target="../media/image16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3" Type="http://schemas.openxmlformats.org/officeDocument/2006/relationships/image" Target="../media/image165.png"/><Relationship Id="rId7" Type="http://schemas.openxmlformats.org/officeDocument/2006/relationships/image" Target="../media/image169.png"/><Relationship Id="rId2" Type="http://schemas.openxmlformats.org/officeDocument/2006/relationships/image" Target="../media/image16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8.png"/><Relationship Id="rId5" Type="http://schemas.openxmlformats.org/officeDocument/2006/relationships/image" Target="../media/image167.png"/><Relationship Id="rId4" Type="http://schemas.openxmlformats.org/officeDocument/2006/relationships/image" Target="../media/image166.png"/><Relationship Id="rId9" Type="http://schemas.openxmlformats.org/officeDocument/2006/relationships/image" Target="../media/image17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197340" y="3975160"/>
                <a:ext cx="16756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and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 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7340" y="3975160"/>
                <a:ext cx="1675652" cy="369332"/>
              </a:xfrm>
              <a:prstGeom prst="rect">
                <a:avLst/>
              </a:prstGeom>
              <a:blipFill>
                <a:blip r:embed="rId7"/>
                <a:stretch>
                  <a:fillRect l="-3636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2CC382-348D-4F28-B9DE-29E76E2209F7}"/>
                  </a:ext>
                </a:extLst>
              </p:cNvPr>
              <p:cNvSpPr txBox="1"/>
              <p:nvPr/>
            </p:nvSpPr>
            <p:spPr>
              <a:xfrm>
                <a:off x="3205863" y="4567910"/>
                <a:ext cx="16756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and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 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2CC382-348D-4F28-B9DE-29E76E220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863" y="4567910"/>
                <a:ext cx="1675652" cy="369332"/>
              </a:xfrm>
              <a:prstGeom prst="rect">
                <a:avLst/>
              </a:prstGeom>
              <a:blipFill>
                <a:blip r:embed="rId8"/>
                <a:stretch>
                  <a:fillRect l="-4000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F4514F-09A5-465A-B830-4533A6FCAD8F}"/>
                  </a:ext>
                </a:extLst>
              </p:cNvPr>
              <p:cNvSpPr txBox="1"/>
              <p:nvPr/>
            </p:nvSpPr>
            <p:spPr>
              <a:xfrm>
                <a:off x="2973429" y="5188660"/>
                <a:ext cx="19080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.5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and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 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F4514F-09A5-465A-B830-4533A6FCAD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429" y="5188660"/>
                <a:ext cx="1908086" cy="369332"/>
              </a:xfrm>
              <a:prstGeom prst="rect">
                <a:avLst/>
              </a:prstGeom>
              <a:blipFill>
                <a:blip r:embed="rId9"/>
                <a:stretch>
                  <a:fillRect l="-3514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Averages and Range: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Midpoint of two numbers</a:t>
            </a:r>
          </a:p>
        </p:txBody>
      </p:sp>
    </p:spTree>
    <p:extLst>
      <p:ext uri="{BB962C8B-B14F-4D97-AF65-F5344CB8AC3E}">
        <p14:creationId xmlns:p14="http://schemas.microsoft.com/office/powerpoint/2010/main" val="143701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47786" y="967863"/>
                <a:ext cx="173605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m:rPr>
                          <m:nor/>
                        </m:rP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  </m:t>
                      </m:r>
                      <m:r>
                        <m:rPr>
                          <m:nor/>
                        </m:rP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and</m:t>
                      </m:r>
                      <m:r>
                        <m:rPr>
                          <m:nor/>
                        </m:rP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 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6" y="967863"/>
                <a:ext cx="1736053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/>
              <p:nvPr/>
            </p:nvSpPr>
            <p:spPr>
              <a:xfrm>
                <a:off x="4666084" y="967863"/>
                <a:ext cx="196367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m:rPr>
                          <m:nor/>
                        </m:rP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  </m:t>
                      </m:r>
                      <m:r>
                        <m:rPr>
                          <m:nor/>
                        </m:rP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and</m:t>
                      </m:r>
                      <m:r>
                        <m:rPr>
                          <m:nor/>
                        </m:rP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 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084" y="967863"/>
                <a:ext cx="1963679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1256FC42-11B9-4D5F-A7E1-6A9EDE60BF5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991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AA8A82-2DA8-4005-8997-0CC370ABAC07}"/>
                  </a:ext>
                </a:extLst>
              </p:cNvPr>
              <p:cNvSpPr txBox="1"/>
              <p:nvPr/>
            </p:nvSpPr>
            <p:spPr>
              <a:xfrm>
                <a:off x="458000" y="280434"/>
                <a:ext cx="46746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AA8A82-2DA8-4005-8997-0CC370ABA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280434"/>
                <a:ext cx="4674678" cy="430887"/>
              </a:xfrm>
              <a:prstGeom prst="rect">
                <a:avLst/>
              </a:prstGeom>
              <a:blipFill>
                <a:blip r:embed="rId2"/>
                <a:stretch>
                  <a:fillRect t="-23944" r="-299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FF4C620-672B-43D9-9233-E7D4982E460E}"/>
                  </a:ext>
                </a:extLst>
              </p:cNvPr>
              <p:cNvSpPr txBox="1"/>
              <p:nvPr/>
            </p:nvSpPr>
            <p:spPr>
              <a:xfrm>
                <a:off x="458000" y="1094985"/>
                <a:ext cx="46746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FF4C620-672B-43D9-9233-E7D4982E46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1094985"/>
                <a:ext cx="4674678" cy="430887"/>
              </a:xfrm>
              <a:prstGeom prst="rect">
                <a:avLst/>
              </a:prstGeom>
              <a:blipFill>
                <a:blip r:embed="rId3"/>
                <a:stretch>
                  <a:fillRect t="-24286" r="-2999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662C42A-B7E8-4264-8378-BD45A47F823F}"/>
                  </a:ext>
                </a:extLst>
              </p:cNvPr>
              <p:cNvSpPr txBox="1"/>
              <p:nvPr/>
            </p:nvSpPr>
            <p:spPr>
              <a:xfrm>
                <a:off x="458000" y="1909536"/>
                <a:ext cx="46746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662C42A-B7E8-4264-8378-BD45A47F8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1909536"/>
                <a:ext cx="4674678" cy="430887"/>
              </a:xfrm>
              <a:prstGeom prst="rect">
                <a:avLst/>
              </a:prstGeom>
              <a:blipFill>
                <a:blip r:embed="rId4"/>
                <a:stretch>
                  <a:fillRect t="-23944" r="-299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87653AB-86C8-4159-AD2F-2CF8A4020F4F}"/>
                  </a:ext>
                </a:extLst>
              </p:cNvPr>
              <p:cNvSpPr txBox="1"/>
              <p:nvPr/>
            </p:nvSpPr>
            <p:spPr>
              <a:xfrm>
                <a:off x="458000" y="2724087"/>
                <a:ext cx="46746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87653AB-86C8-4159-AD2F-2CF8A4020F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2724087"/>
                <a:ext cx="4674678" cy="430887"/>
              </a:xfrm>
              <a:prstGeom prst="rect">
                <a:avLst/>
              </a:prstGeom>
              <a:blipFill>
                <a:blip r:embed="rId5"/>
                <a:stretch>
                  <a:fillRect t="-23944" r="-2999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2E508A1-F8DA-4E0F-A377-A6F5B416E980}"/>
                  </a:ext>
                </a:extLst>
              </p:cNvPr>
              <p:cNvSpPr txBox="1"/>
              <p:nvPr/>
            </p:nvSpPr>
            <p:spPr>
              <a:xfrm>
                <a:off x="458000" y="3538638"/>
                <a:ext cx="46746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2E508A1-F8DA-4E0F-A377-A6F5B416E9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3538638"/>
                <a:ext cx="4674678" cy="430887"/>
              </a:xfrm>
              <a:prstGeom prst="rect">
                <a:avLst/>
              </a:prstGeom>
              <a:blipFill>
                <a:blip r:embed="rId6"/>
                <a:stretch>
                  <a:fillRect t="-23944" r="-299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58E8433-0E35-41F3-A299-21CE3121A6C2}"/>
                  </a:ext>
                </a:extLst>
              </p:cNvPr>
              <p:cNvSpPr txBox="1"/>
              <p:nvPr/>
            </p:nvSpPr>
            <p:spPr>
              <a:xfrm>
                <a:off x="458000" y="4353189"/>
                <a:ext cx="46746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3.5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58E8433-0E35-41F3-A299-21CE3121A6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4353189"/>
                <a:ext cx="4674678" cy="430887"/>
              </a:xfrm>
              <a:prstGeom prst="rect">
                <a:avLst/>
              </a:prstGeom>
              <a:blipFill>
                <a:blip r:embed="rId7"/>
                <a:stretch>
                  <a:fillRect t="-23944" r="-299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319BFDF-9B3B-45CA-A578-30C2FD841B2D}"/>
                  </a:ext>
                </a:extLst>
              </p:cNvPr>
              <p:cNvSpPr txBox="1"/>
              <p:nvPr/>
            </p:nvSpPr>
            <p:spPr>
              <a:xfrm>
                <a:off x="458000" y="5167740"/>
                <a:ext cx="46746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and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319BFDF-9B3B-45CA-A578-30C2FD841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5167740"/>
                <a:ext cx="4674678" cy="430887"/>
              </a:xfrm>
              <a:prstGeom prst="rect">
                <a:avLst/>
              </a:prstGeom>
              <a:blipFill>
                <a:blip r:embed="rId8"/>
                <a:stretch>
                  <a:fillRect t="-24286" r="-2999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4121387-96F4-494F-80F9-E6171177DCDC}"/>
                  </a:ext>
                </a:extLst>
              </p:cNvPr>
              <p:cNvSpPr txBox="1"/>
              <p:nvPr/>
            </p:nvSpPr>
            <p:spPr>
              <a:xfrm>
                <a:off x="458000" y="5982291"/>
                <a:ext cx="46746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4121387-96F4-494F-80F9-E6171177D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5982291"/>
                <a:ext cx="4674678" cy="430887"/>
              </a:xfrm>
              <a:prstGeom prst="rect">
                <a:avLst/>
              </a:prstGeom>
              <a:blipFill>
                <a:blip r:embed="rId9"/>
                <a:stretch>
                  <a:fillRect t="-23944" r="-299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EA23256A-B9A9-44D5-9226-E9066A81F0E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2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AA8A82-2DA8-4005-8997-0CC370ABAC07}"/>
                  </a:ext>
                </a:extLst>
              </p:cNvPr>
              <p:cNvSpPr txBox="1"/>
              <p:nvPr/>
            </p:nvSpPr>
            <p:spPr>
              <a:xfrm>
                <a:off x="458000" y="280434"/>
                <a:ext cx="46746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16.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AA8A82-2DA8-4005-8997-0CC370ABA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280434"/>
                <a:ext cx="4674678" cy="430887"/>
              </a:xfrm>
              <a:prstGeom prst="rect">
                <a:avLst/>
              </a:prstGeom>
              <a:blipFill>
                <a:blip r:embed="rId2"/>
                <a:stretch>
                  <a:fillRect t="-23944" r="-299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FF4C620-672B-43D9-9233-E7D4982E460E}"/>
                  </a:ext>
                </a:extLst>
              </p:cNvPr>
              <p:cNvSpPr txBox="1"/>
              <p:nvPr/>
            </p:nvSpPr>
            <p:spPr>
              <a:xfrm>
                <a:off x="458000" y="1094985"/>
                <a:ext cx="46746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FF4C620-672B-43D9-9233-E7D4982E46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1094985"/>
                <a:ext cx="4674678" cy="430887"/>
              </a:xfrm>
              <a:prstGeom prst="rect">
                <a:avLst/>
              </a:prstGeom>
              <a:blipFill>
                <a:blip r:embed="rId3"/>
                <a:stretch>
                  <a:fillRect t="-24286" r="-2999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662C42A-B7E8-4264-8378-BD45A47F823F}"/>
                  </a:ext>
                </a:extLst>
              </p:cNvPr>
              <p:cNvSpPr txBox="1"/>
              <p:nvPr/>
            </p:nvSpPr>
            <p:spPr>
              <a:xfrm>
                <a:off x="458000" y="1909536"/>
                <a:ext cx="46746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1.5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662C42A-B7E8-4264-8378-BD45A47F8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1909536"/>
                <a:ext cx="4674678" cy="430887"/>
              </a:xfrm>
              <a:prstGeom prst="rect">
                <a:avLst/>
              </a:prstGeom>
              <a:blipFill>
                <a:blip r:embed="rId4"/>
                <a:stretch>
                  <a:fillRect t="-23944" r="-299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87653AB-86C8-4159-AD2F-2CF8A4020F4F}"/>
                  </a:ext>
                </a:extLst>
              </p:cNvPr>
              <p:cNvSpPr txBox="1"/>
              <p:nvPr/>
            </p:nvSpPr>
            <p:spPr>
              <a:xfrm>
                <a:off x="458000" y="2724087"/>
                <a:ext cx="46746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87653AB-86C8-4159-AD2F-2CF8A4020F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2724087"/>
                <a:ext cx="4674678" cy="430887"/>
              </a:xfrm>
              <a:prstGeom prst="rect">
                <a:avLst/>
              </a:prstGeom>
              <a:blipFill>
                <a:blip r:embed="rId5"/>
                <a:stretch>
                  <a:fillRect t="-23944" r="-2999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2E508A1-F8DA-4E0F-A377-A6F5B416E980}"/>
                  </a:ext>
                </a:extLst>
              </p:cNvPr>
              <p:cNvSpPr txBox="1"/>
              <p:nvPr/>
            </p:nvSpPr>
            <p:spPr>
              <a:xfrm>
                <a:off x="458000" y="3538638"/>
                <a:ext cx="46746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−16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2E508A1-F8DA-4E0F-A377-A6F5B416E9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3538638"/>
                <a:ext cx="4674678" cy="430887"/>
              </a:xfrm>
              <a:prstGeom prst="rect">
                <a:avLst/>
              </a:prstGeom>
              <a:blipFill>
                <a:blip r:embed="rId6"/>
                <a:stretch>
                  <a:fillRect t="-23944" r="-299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58E8433-0E35-41F3-A299-21CE3121A6C2}"/>
                  </a:ext>
                </a:extLst>
              </p:cNvPr>
              <p:cNvSpPr txBox="1"/>
              <p:nvPr/>
            </p:nvSpPr>
            <p:spPr>
              <a:xfrm>
                <a:off x="458000" y="4353189"/>
                <a:ext cx="46746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−6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−16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58E8433-0E35-41F3-A299-21CE3121A6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4353189"/>
                <a:ext cx="4674678" cy="430887"/>
              </a:xfrm>
              <a:prstGeom prst="rect">
                <a:avLst/>
              </a:prstGeom>
              <a:blipFill>
                <a:blip r:embed="rId7"/>
                <a:stretch>
                  <a:fillRect t="-23944" r="-299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319BFDF-9B3B-45CA-A578-30C2FD841B2D}"/>
                  </a:ext>
                </a:extLst>
              </p:cNvPr>
              <p:cNvSpPr txBox="1"/>
              <p:nvPr/>
            </p:nvSpPr>
            <p:spPr>
              <a:xfrm>
                <a:off x="458000" y="5167740"/>
                <a:ext cx="46746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−6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319BFDF-9B3B-45CA-A578-30C2FD841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5167740"/>
                <a:ext cx="4674678" cy="430887"/>
              </a:xfrm>
              <a:prstGeom prst="rect">
                <a:avLst/>
              </a:prstGeom>
              <a:blipFill>
                <a:blip r:embed="rId8"/>
                <a:stretch>
                  <a:fillRect t="-24286" r="-2999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4121387-96F4-494F-80F9-E6171177DCDC}"/>
                  </a:ext>
                </a:extLst>
              </p:cNvPr>
              <p:cNvSpPr txBox="1"/>
              <p:nvPr/>
            </p:nvSpPr>
            <p:spPr>
              <a:xfrm>
                <a:off x="458000" y="5982291"/>
                <a:ext cx="46746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4121387-96F4-494F-80F9-E6171177D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5982291"/>
                <a:ext cx="4674678" cy="430887"/>
              </a:xfrm>
              <a:prstGeom prst="rect">
                <a:avLst/>
              </a:prstGeom>
              <a:blipFill>
                <a:blip r:embed="rId9"/>
                <a:stretch>
                  <a:fillRect t="-23944" r="-299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EFC6BCB5-9378-465D-8319-CBC9464FAAC7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489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AA8A82-2DA8-4005-8997-0CC370ABAC07}"/>
                  </a:ext>
                </a:extLst>
              </p:cNvPr>
              <p:cNvSpPr txBox="1"/>
              <p:nvPr/>
            </p:nvSpPr>
            <p:spPr>
              <a:xfrm>
                <a:off x="458000" y="280434"/>
                <a:ext cx="49135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AA8A82-2DA8-4005-8997-0CC370ABA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280434"/>
                <a:ext cx="4913525" cy="430887"/>
              </a:xfrm>
              <a:prstGeom prst="rect">
                <a:avLst/>
              </a:prstGeom>
              <a:blipFill>
                <a:blip r:embed="rId2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FF4C620-672B-43D9-9233-E7D4982E460E}"/>
                  </a:ext>
                </a:extLst>
              </p:cNvPr>
              <p:cNvSpPr txBox="1"/>
              <p:nvPr/>
            </p:nvSpPr>
            <p:spPr>
              <a:xfrm>
                <a:off x="458000" y="1094985"/>
                <a:ext cx="48445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FF4C620-672B-43D9-9233-E7D4982E46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1094985"/>
                <a:ext cx="4844596" cy="430887"/>
              </a:xfrm>
              <a:prstGeom prst="rect">
                <a:avLst/>
              </a:prstGeom>
              <a:blipFill>
                <a:blip r:embed="rId3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662C42A-B7E8-4264-8378-BD45A47F823F}"/>
                  </a:ext>
                </a:extLst>
              </p:cNvPr>
              <p:cNvSpPr txBox="1"/>
              <p:nvPr/>
            </p:nvSpPr>
            <p:spPr>
              <a:xfrm>
                <a:off x="458000" y="1909536"/>
                <a:ext cx="51459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5.5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662C42A-B7E8-4264-8378-BD45A47F8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1909536"/>
                <a:ext cx="5145961" cy="430887"/>
              </a:xfrm>
              <a:prstGeom prst="rect">
                <a:avLst/>
              </a:prstGeom>
              <a:blipFill>
                <a:blip r:embed="rId4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87653AB-86C8-4159-AD2F-2CF8A4020F4F}"/>
                  </a:ext>
                </a:extLst>
              </p:cNvPr>
              <p:cNvSpPr txBox="1"/>
              <p:nvPr/>
            </p:nvSpPr>
            <p:spPr>
              <a:xfrm>
                <a:off x="458000" y="2724087"/>
                <a:ext cx="48445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87653AB-86C8-4159-AD2F-2CF8A4020F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2724087"/>
                <a:ext cx="4844596" cy="430887"/>
              </a:xfrm>
              <a:prstGeom prst="rect">
                <a:avLst/>
              </a:prstGeom>
              <a:blipFill>
                <a:blip r:embed="rId5"/>
                <a:stretch>
                  <a:fillRect t="-23944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2E508A1-F8DA-4E0F-A377-A6F5B416E980}"/>
                  </a:ext>
                </a:extLst>
              </p:cNvPr>
              <p:cNvSpPr txBox="1"/>
              <p:nvPr/>
            </p:nvSpPr>
            <p:spPr>
              <a:xfrm>
                <a:off x="458000" y="3538638"/>
                <a:ext cx="49135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2E508A1-F8DA-4E0F-A377-A6F5B416E9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3538638"/>
                <a:ext cx="4913525" cy="430887"/>
              </a:xfrm>
              <a:prstGeom prst="rect">
                <a:avLst/>
              </a:prstGeom>
              <a:blipFill>
                <a:blip r:embed="rId6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58E8433-0E35-41F3-A299-21CE3121A6C2}"/>
                  </a:ext>
                </a:extLst>
              </p:cNvPr>
              <p:cNvSpPr txBox="1"/>
              <p:nvPr/>
            </p:nvSpPr>
            <p:spPr>
              <a:xfrm>
                <a:off x="458000" y="4353189"/>
                <a:ext cx="54136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3.5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6.25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58E8433-0E35-41F3-A299-21CE3121A6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4353189"/>
                <a:ext cx="5413661" cy="430887"/>
              </a:xfrm>
              <a:prstGeom prst="rect">
                <a:avLst/>
              </a:prstGeom>
              <a:blipFill>
                <a:blip r:embed="rId7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319BFDF-9B3B-45CA-A578-30C2FD841B2D}"/>
                  </a:ext>
                </a:extLst>
              </p:cNvPr>
              <p:cNvSpPr txBox="1"/>
              <p:nvPr/>
            </p:nvSpPr>
            <p:spPr>
              <a:xfrm>
                <a:off x="458000" y="5167740"/>
                <a:ext cx="54136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and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18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12.5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319BFDF-9B3B-45CA-A578-30C2FD841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5167740"/>
                <a:ext cx="5413661" cy="430887"/>
              </a:xfrm>
              <a:prstGeom prst="rect">
                <a:avLst/>
              </a:prstGeom>
              <a:blipFill>
                <a:blip r:embed="rId8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4121387-96F4-494F-80F9-E6171177DCDC}"/>
                  </a:ext>
                </a:extLst>
              </p:cNvPr>
              <p:cNvSpPr txBox="1"/>
              <p:nvPr/>
            </p:nvSpPr>
            <p:spPr>
              <a:xfrm>
                <a:off x="458000" y="5982291"/>
                <a:ext cx="51411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4121387-96F4-494F-80F9-E6171177D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5982291"/>
                <a:ext cx="5141151" cy="430887"/>
              </a:xfrm>
              <a:prstGeom prst="rect">
                <a:avLst/>
              </a:prstGeom>
              <a:blipFill>
                <a:blip r:embed="rId9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D147C4C9-DCBE-487B-A505-4C72466A6AD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57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AA8A82-2DA8-4005-8997-0CC370ABAC07}"/>
                  </a:ext>
                </a:extLst>
              </p:cNvPr>
              <p:cNvSpPr txBox="1"/>
              <p:nvPr/>
            </p:nvSpPr>
            <p:spPr>
              <a:xfrm>
                <a:off x="458000" y="280434"/>
                <a:ext cx="56124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16.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11.75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AA8A82-2DA8-4005-8997-0CC370ABA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280434"/>
                <a:ext cx="5612434" cy="430887"/>
              </a:xfrm>
              <a:prstGeom prst="rect">
                <a:avLst/>
              </a:prstGeom>
              <a:blipFill>
                <a:blip r:embed="rId2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FF4C620-672B-43D9-9233-E7D4982E460E}"/>
                  </a:ext>
                </a:extLst>
              </p:cNvPr>
              <p:cNvSpPr txBox="1"/>
              <p:nvPr/>
            </p:nvSpPr>
            <p:spPr>
              <a:xfrm>
                <a:off x="458000" y="1094985"/>
                <a:ext cx="515397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FF4C620-672B-43D9-9233-E7D4982E46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1094985"/>
                <a:ext cx="5153975" cy="430887"/>
              </a:xfrm>
              <a:prstGeom prst="rect">
                <a:avLst/>
              </a:prstGeom>
              <a:blipFill>
                <a:blip r:embed="rId3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662C42A-B7E8-4264-8378-BD45A47F823F}"/>
                  </a:ext>
                </a:extLst>
              </p:cNvPr>
              <p:cNvSpPr txBox="1"/>
              <p:nvPr/>
            </p:nvSpPr>
            <p:spPr>
              <a:xfrm>
                <a:off x="458000" y="1909536"/>
                <a:ext cx="52148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1.5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1.1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662C42A-B7E8-4264-8378-BD45A47F8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1909536"/>
                <a:ext cx="5214889" cy="430887"/>
              </a:xfrm>
              <a:prstGeom prst="rect">
                <a:avLst/>
              </a:prstGeom>
              <a:blipFill>
                <a:blip r:embed="rId4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87653AB-86C8-4159-AD2F-2CF8A4020F4F}"/>
                  </a:ext>
                </a:extLst>
              </p:cNvPr>
              <p:cNvSpPr txBox="1"/>
              <p:nvPr/>
            </p:nvSpPr>
            <p:spPr>
              <a:xfrm>
                <a:off x="458000" y="2724087"/>
                <a:ext cx="542167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−11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87653AB-86C8-4159-AD2F-2CF8A4020F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2724087"/>
                <a:ext cx="5421677" cy="430887"/>
              </a:xfrm>
              <a:prstGeom prst="rect">
                <a:avLst/>
              </a:prstGeom>
              <a:blipFill>
                <a:blip r:embed="rId5"/>
                <a:stretch>
                  <a:fillRect t="-23944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2E508A1-F8DA-4E0F-A377-A6F5B416E980}"/>
                  </a:ext>
                </a:extLst>
              </p:cNvPr>
              <p:cNvSpPr txBox="1"/>
              <p:nvPr/>
            </p:nvSpPr>
            <p:spPr>
              <a:xfrm>
                <a:off x="458000" y="3538638"/>
                <a:ext cx="56813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−16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−11.5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2E508A1-F8DA-4E0F-A377-A6F5B416E9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3538638"/>
                <a:ext cx="5681363" cy="430887"/>
              </a:xfrm>
              <a:prstGeom prst="rect">
                <a:avLst/>
              </a:prstGeom>
              <a:blipFill>
                <a:blip r:embed="rId6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58E8433-0E35-41F3-A299-21CE3121A6C2}"/>
                  </a:ext>
                </a:extLst>
              </p:cNvPr>
              <p:cNvSpPr txBox="1"/>
              <p:nvPr/>
            </p:nvSpPr>
            <p:spPr>
              <a:xfrm>
                <a:off x="458000" y="4353189"/>
                <a:ext cx="54088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−6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−16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−11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58E8433-0E35-41F3-A299-21CE3121A6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4353189"/>
                <a:ext cx="5408853" cy="430887"/>
              </a:xfrm>
              <a:prstGeom prst="rect">
                <a:avLst/>
              </a:prstGeom>
              <a:blipFill>
                <a:blip r:embed="rId7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319BFDF-9B3B-45CA-A578-30C2FD841B2D}"/>
                  </a:ext>
                </a:extLst>
              </p:cNvPr>
              <p:cNvSpPr txBox="1"/>
              <p:nvPr/>
            </p:nvSpPr>
            <p:spPr>
              <a:xfrm>
                <a:off x="458000" y="5167740"/>
                <a:ext cx="49135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−6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319BFDF-9B3B-45CA-A578-30C2FD841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5167740"/>
                <a:ext cx="4913525" cy="430887"/>
              </a:xfrm>
              <a:prstGeom prst="rect">
                <a:avLst/>
              </a:prstGeom>
              <a:blipFill>
                <a:blip r:embed="rId8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4121387-96F4-494F-80F9-E6171177DCDC}"/>
                  </a:ext>
                </a:extLst>
              </p:cNvPr>
              <p:cNvSpPr txBox="1"/>
              <p:nvPr/>
            </p:nvSpPr>
            <p:spPr>
              <a:xfrm>
                <a:off x="458000" y="5982291"/>
                <a:ext cx="521008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and  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Midpoint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4121387-96F4-494F-80F9-E6171177D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00" y="5982291"/>
                <a:ext cx="5210081" cy="430887"/>
              </a:xfrm>
              <a:prstGeom prst="rect">
                <a:avLst/>
              </a:prstGeom>
              <a:blipFill>
                <a:blip r:embed="rId9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6E56E4E-7979-4A3F-9F3B-5089BD1B42E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806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807</TotalTime>
  <Words>166</Words>
  <Application>Microsoft Office PowerPoint</Application>
  <PresentationFormat>On-screen Show (4:3)</PresentationFormat>
  <Paragraphs>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73</cp:revision>
  <dcterms:created xsi:type="dcterms:W3CDTF">2018-01-26T08:52:52Z</dcterms:created>
  <dcterms:modified xsi:type="dcterms:W3CDTF">2018-07-30T11:05:53Z</dcterms:modified>
</cp:coreProperties>
</file>