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0" r:id="rId2"/>
    <p:sldId id="318" r:id="rId3"/>
    <p:sldId id="319" r:id="rId4"/>
    <p:sldId id="320" r:id="rId5"/>
    <p:sldId id="321" r:id="rId6"/>
    <p:sldId id="322" r:id="rId7"/>
    <p:sldId id="323" r:id="rId8"/>
    <p:sldId id="32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016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8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527" y="141929"/>
            <a:ext cx="759616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Mixed multipliers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881977" y="4100479"/>
                <a:ext cx="18406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To find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18%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977" y="4100479"/>
                <a:ext cx="1840632" cy="369332"/>
              </a:xfrm>
              <a:prstGeom prst="rect">
                <a:avLst/>
              </a:prstGeom>
              <a:blipFill>
                <a:blip r:embed="rId3"/>
                <a:stretch>
                  <a:fillRect l="-9272" t="-26667" r="-364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1865546" y="4710014"/>
                <a:ext cx="28570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546" y="4710014"/>
                <a:ext cx="2857064" cy="369332"/>
              </a:xfrm>
              <a:prstGeom prst="rect">
                <a:avLst/>
              </a:prstGeom>
              <a:blipFill>
                <a:blip r:embed="rId4"/>
                <a:stretch>
                  <a:fillRect l="-1493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1782189" y="5319549"/>
                <a:ext cx="29404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189" y="5319549"/>
                <a:ext cx="2940420" cy="369332"/>
              </a:xfrm>
              <a:prstGeom prst="rect">
                <a:avLst/>
              </a:prstGeom>
              <a:blipFill>
                <a:blip r:embed="rId5"/>
                <a:stretch>
                  <a:fillRect l="-2070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28156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24160" y="809393"/>
                <a:ext cx="2914259" cy="3323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20%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20%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60" y="809393"/>
                <a:ext cx="2914259" cy="3323987"/>
              </a:xfrm>
              <a:prstGeom prst="rect">
                <a:avLst/>
              </a:prstGeom>
              <a:blipFill>
                <a:blip r:embed="rId2"/>
                <a:stretch>
                  <a:fillRect l="-3556" b="-2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B69612-96E9-4A08-B38F-EAEA8B85AE08}"/>
                  </a:ext>
                </a:extLst>
              </p:cNvPr>
              <p:cNvSpPr txBox="1"/>
              <p:nvPr/>
            </p:nvSpPr>
            <p:spPr>
              <a:xfrm>
                <a:off x="4745982" y="809392"/>
                <a:ext cx="2914259" cy="3323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30%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20%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decrease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by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20%…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B69612-96E9-4A08-B38F-EAEA8B85A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809392"/>
                <a:ext cx="2914259" cy="3323987"/>
              </a:xfrm>
              <a:prstGeom prst="rect">
                <a:avLst/>
              </a:prstGeom>
              <a:blipFill>
                <a:blip r:embed="rId3"/>
                <a:stretch>
                  <a:fillRect l="-3556" b="-2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6B1AE43-FCB3-42D2-9386-C3A771A2144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3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222998-8B80-471B-B5CD-64C13E4D8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50824"/>
              </p:ext>
            </p:extLst>
          </p:nvPr>
        </p:nvGraphicFramePr>
        <p:xfrm>
          <a:off x="378372" y="239023"/>
          <a:ext cx="8387256" cy="624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814">
                  <a:extLst>
                    <a:ext uri="{9D8B030D-6E8A-4147-A177-3AD203B41FA5}">
                      <a16:colId xmlns:a16="http://schemas.microsoft.com/office/drawing/2014/main" val="2198278457"/>
                    </a:ext>
                  </a:extLst>
                </a:gridCol>
                <a:gridCol w="2096814">
                  <a:extLst>
                    <a:ext uri="{9D8B030D-6E8A-4147-A177-3AD203B41FA5}">
                      <a16:colId xmlns:a16="http://schemas.microsoft.com/office/drawing/2014/main" val="4249655775"/>
                    </a:ext>
                  </a:extLst>
                </a:gridCol>
                <a:gridCol w="2096814">
                  <a:extLst>
                    <a:ext uri="{9D8B030D-6E8A-4147-A177-3AD203B41FA5}">
                      <a16:colId xmlns:a16="http://schemas.microsoft.com/office/drawing/2014/main" val="3986654000"/>
                    </a:ext>
                  </a:extLst>
                </a:gridCol>
                <a:gridCol w="2096814">
                  <a:extLst>
                    <a:ext uri="{9D8B030D-6E8A-4147-A177-3AD203B41FA5}">
                      <a16:colId xmlns:a16="http://schemas.microsoft.com/office/drawing/2014/main" val="1810201078"/>
                    </a:ext>
                  </a:extLst>
                </a:gridCol>
              </a:tblGrid>
              <a:tr h="62458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Percentage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 find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 increase by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 decrease by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870840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114428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627447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60%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952195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589350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531602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362113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907586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097491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48%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2564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C3D9086-4169-453C-A16B-4999085EA3F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1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222998-8B80-471B-B5CD-64C13E4D8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8060"/>
              </p:ext>
            </p:extLst>
          </p:nvPr>
        </p:nvGraphicFramePr>
        <p:xfrm>
          <a:off x="378372" y="239023"/>
          <a:ext cx="8387256" cy="624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814">
                  <a:extLst>
                    <a:ext uri="{9D8B030D-6E8A-4147-A177-3AD203B41FA5}">
                      <a16:colId xmlns:a16="http://schemas.microsoft.com/office/drawing/2014/main" val="2198278457"/>
                    </a:ext>
                  </a:extLst>
                </a:gridCol>
                <a:gridCol w="2096814">
                  <a:extLst>
                    <a:ext uri="{9D8B030D-6E8A-4147-A177-3AD203B41FA5}">
                      <a16:colId xmlns:a16="http://schemas.microsoft.com/office/drawing/2014/main" val="4249655775"/>
                    </a:ext>
                  </a:extLst>
                </a:gridCol>
                <a:gridCol w="2096814">
                  <a:extLst>
                    <a:ext uri="{9D8B030D-6E8A-4147-A177-3AD203B41FA5}">
                      <a16:colId xmlns:a16="http://schemas.microsoft.com/office/drawing/2014/main" val="3986654000"/>
                    </a:ext>
                  </a:extLst>
                </a:gridCol>
                <a:gridCol w="2096814">
                  <a:extLst>
                    <a:ext uri="{9D8B030D-6E8A-4147-A177-3AD203B41FA5}">
                      <a16:colId xmlns:a16="http://schemas.microsoft.com/office/drawing/2014/main" val="1810201078"/>
                    </a:ext>
                  </a:extLst>
                </a:gridCol>
              </a:tblGrid>
              <a:tr h="62458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Percentage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 find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 increase by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 decrease by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870840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88%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114428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98%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627447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108%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952195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118%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589350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218%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531602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21.8%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362113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2.18%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907586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2.08%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097491"/>
                  </a:ext>
                </a:extLst>
              </a:tr>
              <a:tr h="6245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0.08%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2564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BD49AEF-7382-47E1-B114-2BB2C3331C6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4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6222998-8B80-471B-B5CD-64C13E4D8C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4935987"/>
                  </p:ext>
                </p:extLst>
              </p:nvPr>
            </p:nvGraphicFramePr>
            <p:xfrm>
              <a:off x="378372" y="239023"/>
              <a:ext cx="8387256" cy="6245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6814">
                      <a:extLst>
                        <a:ext uri="{9D8B030D-6E8A-4147-A177-3AD203B41FA5}">
                          <a16:colId xmlns:a16="http://schemas.microsoft.com/office/drawing/2014/main" val="2198278457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4249655775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3986654000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1810201078"/>
                        </a:ext>
                      </a:extLst>
                    </a:gridCol>
                  </a:tblGrid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Percentage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find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increase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decrease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987084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0.15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8114428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1.25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7627447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0.76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5952195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0.66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0358935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0.66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0531602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2.66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96362113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9907586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0.994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7097491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0.606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52564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6222998-8B80-471B-B5CD-64C13E4D8C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4935987"/>
                  </p:ext>
                </p:extLst>
              </p:nvPr>
            </p:nvGraphicFramePr>
            <p:xfrm>
              <a:off x="378372" y="239023"/>
              <a:ext cx="8387256" cy="6245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6814">
                      <a:extLst>
                        <a:ext uri="{9D8B030D-6E8A-4147-A177-3AD203B41FA5}">
                          <a16:colId xmlns:a16="http://schemas.microsoft.com/office/drawing/2014/main" val="2198278457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4249655775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3986654000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1810201078"/>
                        </a:ext>
                      </a:extLst>
                    </a:gridCol>
                  </a:tblGrid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Percentage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find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increase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decrease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987084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101961" r="-200872" b="-8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8114428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200000" r="-100872" b="-6980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7627447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302941" r="-872" b="-6049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5952195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399029" r="-872" b="-4990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358935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503922" r="-200872" b="-4039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0531602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598058" r="-10087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96362113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704902" r="-100872" b="-2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9907586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797087" r="-872" b="-1009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7097491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905882" r="-200872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52564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E34B5A9-5141-4CD1-8242-0A0999CC26B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4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6222998-8B80-471B-B5CD-64C13E4D8C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724568"/>
                  </p:ext>
                </p:extLst>
              </p:nvPr>
            </p:nvGraphicFramePr>
            <p:xfrm>
              <a:off x="378372" y="239023"/>
              <a:ext cx="8387256" cy="6245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6814">
                      <a:extLst>
                        <a:ext uri="{9D8B030D-6E8A-4147-A177-3AD203B41FA5}">
                          <a16:colId xmlns:a16="http://schemas.microsoft.com/office/drawing/2014/main" val="2198278457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4249655775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3986654000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1810201078"/>
                        </a:ext>
                      </a:extLst>
                    </a:gridCol>
                  </a:tblGrid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Percentage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find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increase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decrease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987084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40%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8114428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50%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7627447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60%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5952195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0358935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7%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0.07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1.07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0.93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0531602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96362113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18%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0.82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9907586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1.28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0.72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7097491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48%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0.48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1.48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0.52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52564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6222998-8B80-471B-B5CD-64C13E4D8C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724568"/>
                  </p:ext>
                </p:extLst>
              </p:nvPr>
            </p:nvGraphicFramePr>
            <p:xfrm>
              <a:off x="378372" y="239023"/>
              <a:ext cx="8387256" cy="6245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6814">
                      <a:extLst>
                        <a:ext uri="{9D8B030D-6E8A-4147-A177-3AD203B41FA5}">
                          <a16:colId xmlns:a16="http://schemas.microsoft.com/office/drawing/2014/main" val="2198278457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4249655775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3986654000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1810201078"/>
                        </a:ext>
                      </a:extLst>
                    </a:gridCol>
                  </a:tblGrid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Percentage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find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increase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decrease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987084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40%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101961" r="-200872" b="-812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101961" r="-100872" b="-812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101961" r="-872" b="-8127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28114428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50%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200000" r="-200872" b="-7048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200000" r="-100872" b="-7048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200000" r="-872" b="-7048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7627447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60%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302941" r="-200872" b="-6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302941" r="-100872" b="-6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302941" r="-872" b="-61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5952195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399029" r="-200872" b="-505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399029" r="-100872" b="-505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399029" r="-872" b="-5058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358935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7%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503922" r="-200872" b="-410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503922" r="-100872" b="-410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503922" r="-872" b="-4107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0531602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598058" r="-200872" b="-306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598058" r="-100872" b="-306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598058" r="-872" b="-3067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62113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18%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704902" r="-200872" b="-2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704902" r="-100872" b="-2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704902" r="-872" b="-209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9907586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797087" r="-200872" b="-1077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797087" r="-100872" b="-1077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797087" r="-872" b="-1077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7097491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48%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905882" r="-200872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905882" r="-100872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905882" r="-872" b="-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52564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DF23FDC-BBD5-4078-8CE9-55DE9FD3BD6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89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6222998-8B80-471B-B5CD-64C13E4D8C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7526108"/>
                  </p:ext>
                </p:extLst>
              </p:nvPr>
            </p:nvGraphicFramePr>
            <p:xfrm>
              <a:off x="378372" y="239023"/>
              <a:ext cx="8387256" cy="6245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6814">
                      <a:extLst>
                        <a:ext uri="{9D8B030D-6E8A-4147-A177-3AD203B41FA5}">
                          <a16:colId xmlns:a16="http://schemas.microsoft.com/office/drawing/2014/main" val="2198278457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4249655775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3986654000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1810201078"/>
                        </a:ext>
                      </a:extLst>
                    </a:gridCol>
                  </a:tblGrid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Percentage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find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increase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decrease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987084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88%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0.88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1.88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0.12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8114428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98%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1.98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7627447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108%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2.08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5952195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118%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2.18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0358935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218%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2.18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3.18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0531602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21.8%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1.218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.782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96362113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2.18%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0.0218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1.0218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0.9782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9907586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2.08%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0.0208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1.0208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0.9792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7097491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0.08%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0.0008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1.0008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0.9992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52564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6222998-8B80-471B-B5CD-64C13E4D8C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7526108"/>
                  </p:ext>
                </p:extLst>
              </p:nvPr>
            </p:nvGraphicFramePr>
            <p:xfrm>
              <a:off x="378372" y="239023"/>
              <a:ext cx="8387256" cy="6245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6814">
                      <a:extLst>
                        <a:ext uri="{9D8B030D-6E8A-4147-A177-3AD203B41FA5}">
                          <a16:colId xmlns:a16="http://schemas.microsoft.com/office/drawing/2014/main" val="2198278457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4249655775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3986654000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1810201078"/>
                        </a:ext>
                      </a:extLst>
                    </a:gridCol>
                  </a:tblGrid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Percentage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find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increase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decrease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987084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88%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101961" r="-200872" b="-812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101961" r="-100872" b="-812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101961" r="-872" b="-8127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28114428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98%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200000" r="-200872" b="-7048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200000" r="-100872" b="-7048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200000" r="-872" b="-7048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7627447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108%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302941" r="-200872" b="-6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302941" r="-100872" b="-6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302941" r="-872" b="-61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5952195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118%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399029" r="-200872" b="-505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399029" r="-100872" b="-505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399029" r="-872" b="-5058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358935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218%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503922" r="-200872" b="-410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503922" r="-100872" b="-410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503922" r="-872" b="-4107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0531602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21.8%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598058" r="-200872" b="-306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598058" r="-100872" b="-306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598058" r="-872" b="-3067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62113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2.18%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704902" r="-200872" b="-2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704902" r="-100872" b="-2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704902" r="-872" b="-209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9907586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2.08%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797087" r="-200872" b="-1077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797087" r="-100872" b="-1077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797087" r="-872" b="-1077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7097491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sz="2400" dirty="0">
                              <a:solidFill>
                                <a:schemeClr val="tx1"/>
                              </a:solidFill>
                            </a:rPr>
                            <a:t>0.08%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905882" r="-200872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905882" r="-100872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905882" r="-872" b="-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52564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FDFBEC7-CABB-41A6-8FAF-A2AD4D45CFA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23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6222998-8B80-471B-B5CD-64C13E4D8C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3168625"/>
                  </p:ext>
                </p:extLst>
              </p:nvPr>
            </p:nvGraphicFramePr>
            <p:xfrm>
              <a:off x="378372" y="239023"/>
              <a:ext cx="8387256" cy="6245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6814">
                      <a:extLst>
                        <a:ext uri="{9D8B030D-6E8A-4147-A177-3AD203B41FA5}">
                          <a16:colId xmlns:a16="http://schemas.microsoft.com/office/drawing/2014/main" val="2198278457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4249655775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3986654000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1810201078"/>
                        </a:ext>
                      </a:extLst>
                    </a:gridCol>
                  </a:tblGrid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Percentage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find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increase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decrease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987084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15%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0.15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1.15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0.85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8114428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25%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1.25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0.75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7627447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24%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0.24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1.24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0.76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5952195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34%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0.34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1.34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0.66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0358935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66%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0.66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1.66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0.34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0531602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166%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1.66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2.66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96362113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9907586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0.6%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0.006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1.006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0.994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77097491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60.6%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0.606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1.606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0.394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52564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6222998-8B80-471B-B5CD-64C13E4D8C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3168625"/>
                  </p:ext>
                </p:extLst>
              </p:nvPr>
            </p:nvGraphicFramePr>
            <p:xfrm>
              <a:off x="378372" y="239023"/>
              <a:ext cx="8387256" cy="6245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6814">
                      <a:extLst>
                        <a:ext uri="{9D8B030D-6E8A-4147-A177-3AD203B41FA5}">
                          <a16:colId xmlns:a16="http://schemas.microsoft.com/office/drawing/2014/main" val="2198278457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4249655775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3986654000"/>
                        </a:ext>
                      </a:extLst>
                    </a:gridCol>
                    <a:gridCol w="2096814">
                      <a:extLst>
                        <a:ext uri="{9D8B030D-6E8A-4147-A177-3AD203B41FA5}">
                          <a16:colId xmlns:a16="http://schemas.microsoft.com/office/drawing/2014/main" val="1810201078"/>
                        </a:ext>
                      </a:extLst>
                    </a:gridCol>
                  </a:tblGrid>
                  <a:tr h="62458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Percentage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find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increase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To decrease by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4987084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15%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101961" r="-200872" b="-812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101961" r="-100872" b="-812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101961" r="-872" b="-8127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28114428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25%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200000" r="-200872" b="-7048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200000" r="-100872" b="-7048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200000" r="-872" b="-7048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7627447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24%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302941" r="-200872" b="-6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302941" r="-100872" b="-6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302941" r="-872" b="-61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5952195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34%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399029" r="-200872" b="-505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399029" r="-100872" b="-505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399029" r="-872" b="-5058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3589350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66%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503922" r="-200872" b="-410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503922" r="-100872" b="-410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503922" r="-872" b="-4107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0531602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166%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598058" r="-200872" b="-306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598058" r="-100872" b="-306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598058" r="-872" b="-3067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6362113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704902" r="-200872" b="-2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704902" r="-100872" b="-2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704902" r="-872" b="-209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9907586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0.6%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797087" r="-200872" b="-1077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797087" r="-100872" b="-1077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797087" r="-872" b="-1077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7097491"/>
                      </a:ext>
                    </a:extLst>
                  </a:tr>
                  <a:tr h="6245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rgbClr val="FF0000"/>
                              </a:solidFill>
                            </a:rPr>
                            <a:t>60.6%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1" t="-905882" r="-200872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91" t="-905882" r="-100872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291" t="-905882" r="-872" b="-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52564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E5168D3-4609-402F-86D4-6F350137C19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1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399</Words>
  <Application>Microsoft Office PowerPoint</Application>
  <PresentationFormat>On-screen Show (4:3)</PresentationFormat>
  <Paragraphs>198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Percentages:  Mixed multipliers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2018-07-27T14:06:49Z</dcterms:modified>
</cp:coreProperties>
</file>