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97" r:id="rId2"/>
    <p:sldId id="300" r:id="rId3"/>
    <p:sldId id="301" r:id="rId4"/>
    <p:sldId id="302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9362" autoAdjust="0"/>
  </p:normalViewPr>
  <p:slideViewPr>
    <p:cSldViewPr snapToGrid="0">
      <p:cViewPr varScale="1">
        <p:scale>
          <a:sx n="77" d="100"/>
          <a:sy n="77" d="100"/>
        </p:scale>
        <p:origin x="1646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158674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2290.png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image" Target="../media/image2310.png"/><Relationship Id="rId4" Type="http://schemas.openxmlformats.org/officeDocument/2006/relationships/image" Target="../media/image2300.png"/><Relationship Id="rId9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5.png"/><Relationship Id="rId2" Type="http://schemas.openxmlformats.org/officeDocument/2006/relationships/image" Target="../media/image26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2.png"/><Relationship Id="rId13" Type="http://schemas.openxmlformats.org/officeDocument/2006/relationships/image" Target="../media/image277.png"/><Relationship Id="rId18" Type="http://schemas.openxmlformats.org/officeDocument/2006/relationships/image" Target="../media/image282.png"/><Relationship Id="rId3" Type="http://schemas.openxmlformats.org/officeDocument/2006/relationships/image" Target="../media/image267.png"/><Relationship Id="rId21" Type="http://schemas.openxmlformats.org/officeDocument/2006/relationships/image" Target="../media/image285.png"/><Relationship Id="rId7" Type="http://schemas.openxmlformats.org/officeDocument/2006/relationships/image" Target="../media/image271.png"/><Relationship Id="rId12" Type="http://schemas.openxmlformats.org/officeDocument/2006/relationships/image" Target="../media/image276.png"/><Relationship Id="rId17" Type="http://schemas.openxmlformats.org/officeDocument/2006/relationships/image" Target="../media/image281.png"/><Relationship Id="rId2" Type="http://schemas.openxmlformats.org/officeDocument/2006/relationships/image" Target="../media/image266.png"/><Relationship Id="rId16" Type="http://schemas.openxmlformats.org/officeDocument/2006/relationships/image" Target="../media/image280.png"/><Relationship Id="rId20" Type="http://schemas.openxmlformats.org/officeDocument/2006/relationships/image" Target="../media/image28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70.png"/><Relationship Id="rId11" Type="http://schemas.openxmlformats.org/officeDocument/2006/relationships/image" Target="../media/image275.png"/><Relationship Id="rId5" Type="http://schemas.openxmlformats.org/officeDocument/2006/relationships/image" Target="../media/image269.png"/><Relationship Id="rId15" Type="http://schemas.openxmlformats.org/officeDocument/2006/relationships/image" Target="../media/image279.png"/><Relationship Id="rId10" Type="http://schemas.openxmlformats.org/officeDocument/2006/relationships/image" Target="../media/image274.png"/><Relationship Id="rId19" Type="http://schemas.openxmlformats.org/officeDocument/2006/relationships/image" Target="../media/image283.png"/><Relationship Id="rId4" Type="http://schemas.openxmlformats.org/officeDocument/2006/relationships/image" Target="../media/image268.png"/><Relationship Id="rId9" Type="http://schemas.openxmlformats.org/officeDocument/2006/relationships/image" Target="../media/image273.png"/><Relationship Id="rId14" Type="http://schemas.openxmlformats.org/officeDocument/2006/relationships/image" Target="../media/image27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2.png"/><Relationship Id="rId13" Type="http://schemas.openxmlformats.org/officeDocument/2006/relationships/image" Target="../media/image297.png"/><Relationship Id="rId18" Type="http://schemas.openxmlformats.org/officeDocument/2006/relationships/image" Target="../media/image302.png"/><Relationship Id="rId3" Type="http://schemas.openxmlformats.org/officeDocument/2006/relationships/image" Target="../media/image287.png"/><Relationship Id="rId21" Type="http://schemas.openxmlformats.org/officeDocument/2006/relationships/image" Target="../media/image305.png"/><Relationship Id="rId7" Type="http://schemas.openxmlformats.org/officeDocument/2006/relationships/image" Target="../media/image291.png"/><Relationship Id="rId12" Type="http://schemas.openxmlformats.org/officeDocument/2006/relationships/image" Target="../media/image296.png"/><Relationship Id="rId17" Type="http://schemas.openxmlformats.org/officeDocument/2006/relationships/image" Target="../media/image301.png"/><Relationship Id="rId2" Type="http://schemas.openxmlformats.org/officeDocument/2006/relationships/image" Target="../media/image286.png"/><Relationship Id="rId16" Type="http://schemas.openxmlformats.org/officeDocument/2006/relationships/image" Target="../media/image300.png"/><Relationship Id="rId20" Type="http://schemas.openxmlformats.org/officeDocument/2006/relationships/image" Target="../media/image30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90.png"/><Relationship Id="rId11" Type="http://schemas.openxmlformats.org/officeDocument/2006/relationships/image" Target="../media/image295.png"/><Relationship Id="rId5" Type="http://schemas.openxmlformats.org/officeDocument/2006/relationships/image" Target="../media/image289.png"/><Relationship Id="rId15" Type="http://schemas.openxmlformats.org/officeDocument/2006/relationships/image" Target="../media/image299.png"/><Relationship Id="rId10" Type="http://schemas.openxmlformats.org/officeDocument/2006/relationships/image" Target="../media/image294.png"/><Relationship Id="rId19" Type="http://schemas.openxmlformats.org/officeDocument/2006/relationships/image" Target="../media/image303.png"/><Relationship Id="rId4" Type="http://schemas.openxmlformats.org/officeDocument/2006/relationships/image" Target="../media/image288.png"/><Relationship Id="rId9" Type="http://schemas.openxmlformats.org/officeDocument/2006/relationships/image" Target="../media/image293.png"/><Relationship Id="rId14" Type="http://schemas.openxmlformats.org/officeDocument/2006/relationships/image" Target="../media/image29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1148" y="129567"/>
            <a:ext cx="6182139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Powers and Indices: 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Multiplication law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1C85D2DF-C609-4143-8DDC-2A4F71714AEA}"/>
              </a:ext>
            </a:extLst>
          </p:cNvPr>
          <p:cNvSpPr txBox="1">
            <a:spLocks/>
          </p:cNvSpPr>
          <p:nvPr/>
        </p:nvSpPr>
        <p:spPr>
          <a:xfrm>
            <a:off x="588257" y="6150216"/>
            <a:ext cx="7967485" cy="55415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For more videos visit 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mrbartonmaths.com/videos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0FB4CB4-7850-4A3E-8AE7-4E36579859BD}"/>
                  </a:ext>
                </a:extLst>
              </p:cNvPr>
              <p:cNvSpPr txBox="1"/>
              <p:nvPr/>
            </p:nvSpPr>
            <p:spPr>
              <a:xfrm>
                <a:off x="3357492" y="4100479"/>
                <a:ext cx="1365117" cy="3735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  <m:sup>
                          <m:r>
                            <a:rPr lang="en-GB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  <m:r>
                        <a:rPr lang="en-GB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GB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e>
                        <m:sup>
                          <m:r>
                            <a:rPr lang="en-GB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0FB4CB4-7850-4A3E-8AE7-4E36579859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7492" y="4100479"/>
                <a:ext cx="1365117" cy="373500"/>
              </a:xfrm>
              <a:prstGeom prst="rect">
                <a:avLst/>
              </a:prstGeom>
              <a:blipFill>
                <a:blip r:embed="rId3"/>
                <a:stretch>
                  <a:fillRect l="-5357" t="-1639" r="-1786" b="-81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ABD7C4F7-40D6-413A-946C-F9E5955A4B12}"/>
                  </a:ext>
                </a:extLst>
              </p:cNvPr>
              <p:cNvSpPr txBox="1"/>
              <p:nvPr/>
            </p:nvSpPr>
            <p:spPr>
              <a:xfrm>
                <a:off x="3030479" y="4710014"/>
                <a:ext cx="1692130" cy="3735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en-GB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−5</m:t>
                          </m:r>
                        </m:sup>
                      </m:sSup>
                      <m:r>
                        <a:rPr lang="en-GB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GB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en-GB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−4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ABD7C4F7-40D6-413A-946C-F9E5955A4B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30479" y="4710014"/>
                <a:ext cx="1692130" cy="373500"/>
              </a:xfrm>
              <a:prstGeom prst="rect">
                <a:avLst/>
              </a:prstGeom>
              <a:blipFill>
                <a:blip r:embed="rId4"/>
                <a:stretch>
                  <a:fillRect l="-3597" t="-1639" r="-1079" b="-6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365071CC-AF21-4838-971C-C4D617673EE9}"/>
                  </a:ext>
                </a:extLst>
              </p:cNvPr>
              <p:cNvSpPr txBox="1"/>
              <p:nvPr/>
            </p:nvSpPr>
            <p:spPr>
              <a:xfrm>
                <a:off x="3004831" y="5319549"/>
                <a:ext cx="1717778" cy="3735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en-GB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0.5</m:t>
                          </m:r>
                        </m:sup>
                      </m:sSup>
                      <m:r>
                        <a:rPr lang="en-GB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GB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en-GB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0.4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365071CC-AF21-4838-971C-C4D617673E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4831" y="5319549"/>
                <a:ext cx="1717778" cy="373500"/>
              </a:xfrm>
              <a:prstGeom prst="rect">
                <a:avLst/>
              </a:prstGeom>
              <a:blipFill>
                <a:blip r:embed="rId5"/>
                <a:stretch>
                  <a:fillRect l="-3901" t="-1639" r="-1418" b="-6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Example</a:t>
            </a:r>
          </a:p>
        </p:txBody>
      </p:sp>
    </p:spTree>
    <p:extLst>
      <p:ext uri="{BB962C8B-B14F-4D97-AF65-F5344CB8AC3E}">
        <p14:creationId xmlns:p14="http://schemas.microsoft.com/office/powerpoint/2010/main" val="2776959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/>
              <p:nvPr/>
            </p:nvSpPr>
            <p:spPr>
              <a:xfrm>
                <a:off x="410848" y="809393"/>
                <a:ext cx="1824474" cy="49808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4</m:t>
                          </m:r>
                        </m:e>
                        <m:sup>
                          <m: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sup>
                      </m:sSup>
                      <m:r>
                        <a:rPr kumimoji="0" lang="en-GB" sz="3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</m:t>
                      </m:r>
                      <m:sSup>
                        <m:sSupPr>
                          <m:ctrlPr>
                            <a:rPr kumimoji="0" lang="en-GB" sz="3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4</m:t>
                          </m:r>
                        </m:e>
                        <m:sup>
                          <m: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5</m:t>
                          </m:r>
                        </m:sup>
                      </m:sSup>
                      <m:r>
                        <a:rPr kumimoji="0" lang="en-GB" sz="3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848" y="809393"/>
                <a:ext cx="1824474" cy="49808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C7E11CD-8EE5-4157-AF35-2ECC322F9C6A}"/>
                  </a:ext>
                </a:extLst>
              </p:cNvPr>
              <p:cNvSpPr txBox="1"/>
              <p:nvPr/>
            </p:nvSpPr>
            <p:spPr>
              <a:xfrm>
                <a:off x="4889993" y="809393"/>
                <a:ext cx="1824474" cy="49808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4</m:t>
                          </m:r>
                        </m:e>
                        <m:sup>
                          <m: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6</m:t>
                          </m:r>
                        </m:sup>
                      </m:sSup>
                      <m:r>
                        <a:rPr kumimoji="0" lang="en-GB" sz="3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</m:t>
                      </m:r>
                      <m:sSup>
                        <m:sSupPr>
                          <m:ctrlPr>
                            <a:rPr kumimoji="0" lang="en-GB" sz="3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4</m:t>
                          </m:r>
                        </m:e>
                        <m:sup>
                          <m: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3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C7E11CD-8EE5-4157-AF35-2ECC322F9C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9993" y="809393"/>
                <a:ext cx="1824474" cy="49808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0543E9F3-DEFA-4351-BAE1-38B0E1309C39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88523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68BC6D9-2C6D-40FE-AF8E-8B6A937CDB9F}"/>
                  </a:ext>
                </a:extLst>
              </p:cNvPr>
              <p:cNvSpPr txBox="1"/>
              <p:nvPr/>
            </p:nvSpPr>
            <p:spPr>
              <a:xfrm>
                <a:off x="634752" y="115406"/>
                <a:ext cx="1365117" cy="3735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5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3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68BC6D9-2C6D-40FE-AF8E-8B6A937CDB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4752" y="115406"/>
                <a:ext cx="1365117" cy="373500"/>
              </a:xfrm>
              <a:prstGeom prst="rect">
                <a:avLst/>
              </a:prstGeom>
              <a:blipFill>
                <a:blip r:embed="rId2"/>
                <a:stretch>
                  <a:fillRect l="-4911" t="-1639" r="-1786" b="-81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E4FC3D2B-E0D3-4723-A175-273071E5CCAB}"/>
                  </a:ext>
                </a:extLst>
              </p:cNvPr>
              <p:cNvSpPr txBox="1"/>
              <p:nvPr/>
            </p:nvSpPr>
            <p:spPr>
              <a:xfrm>
                <a:off x="634752" y="853732"/>
                <a:ext cx="1365117" cy="3735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5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E4FC3D2B-E0D3-4723-A175-273071E5CCA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4752" y="853732"/>
                <a:ext cx="1365117" cy="373500"/>
              </a:xfrm>
              <a:prstGeom prst="rect">
                <a:avLst/>
              </a:prstGeom>
              <a:blipFill>
                <a:blip r:embed="rId3"/>
                <a:stretch>
                  <a:fillRect l="-4911" r="-1786" b="-98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F690024F-0B7D-4693-94BA-32C09634D89A}"/>
                  </a:ext>
                </a:extLst>
              </p:cNvPr>
              <p:cNvSpPr txBox="1"/>
              <p:nvPr/>
            </p:nvSpPr>
            <p:spPr>
              <a:xfrm>
                <a:off x="634749" y="1592058"/>
                <a:ext cx="1365117" cy="3735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5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5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F690024F-0B7D-4693-94BA-32C09634D8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4749" y="1592058"/>
                <a:ext cx="1365117" cy="373500"/>
              </a:xfrm>
              <a:prstGeom prst="rect">
                <a:avLst/>
              </a:prstGeom>
              <a:blipFill>
                <a:blip r:embed="rId4"/>
                <a:stretch>
                  <a:fillRect l="-4911" r="-1786" b="-98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C14C192C-6714-4536-A45C-F65AB18E0201}"/>
                  </a:ext>
                </a:extLst>
              </p:cNvPr>
              <p:cNvSpPr txBox="1"/>
              <p:nvPr/>
            </p:nvSpPr>
            <p:spPr>
              <a:xfrm>
                <a:off x="634748" y="3572979"/>
                <a:ext cx="1222514" cy="3735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4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5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C14C192C-6714-4536-A45C-F65AB18E020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4748" y="3572979"/>
                <a:ext cx="1222514" cy="373500"/>
              </a:xfrm>
              <a:prstGeom prst="rect">
                <a:avLst/>
              </a:prstGeom>
              <a:blipFill>
                <a:blip r:embed="rId5"/>
                <a:stretch>
                  <a:fillRect l="-4975" r="-1990" b="-81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C6F8A9A3-2C46-4F4F-9BBA-0D316448F0E5}"/>
                  </a:ext>
                </a:extLst>
              </p:cNvPr>
              <p:cNvSpPr txBox="1"/>
              <p:nvPr/>
            </p:nvSpPr>
            <p:spPr>
              <a:xfrm>
                <a:off x="634750" y="4221644"/>
                <a:ext cx="1365117" cy="3735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4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4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5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C6F8A9A3-2C46-4F4F-9BBA-0D316448F0E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4750" y="4221644"/>
                <a:ext cx="1365117" cy="373500"/>
              </a:xfrm>
              <a:prstGeom prst="rect">
                <a:avLst/>
              </a:prstGeom>
              <a:blipFill>
                <a:blip r:embed="rId6"/>
                <a:stretch>
                  <a:fillRect l="-4464" t="-1639" r="-1786" b="-6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931ED711-A8E0-428C-B394-9981A66F7E08}"/>
                  </a:ext>
                </a:extLst>
              </p:cNvPr>
              <p:cNvSpPr txBox="1"/>
              <p:nvPr/>
            </p:nvSpPr>
            <p:spPr>
              <a:xfrm>
                <a:off x="634750" y="4874477"/>
                <a:ext cx="1528624" cy="3735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4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4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−5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931ED711-A8E0-428C-B394-9981A66F7E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4750" y="4874477"/>
                <a:ext cx="1528624" cy="373500"/>
              </a:xfrm>
              <a:prstGeom prst="rect">
                <a:avLst/>
              </a:prstGeom>
              <a:blipFill>
                <a:blip r:embed="rId7"/>
                <a:stretch>
                  <a:fillRect l="-3984" t="-1639" r="-1594" b="-6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78B3B45D-D635-441E-B713-D9FA97A863D1}"/>
                  </a:ext>
                </a:extLst>
              </p:cNvPr>
              <p:cNvSpPr txBox="1"/>
              <p:nvPr/>
            </p:nvSpPr>
            <p:spPr>
              <a:xfrm>
                <a:off x="634750" y="6115737"/>
                <a:ext cx="1692130" cy="3735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4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−3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4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−5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78B3B45D-D635-441E-B713-D9FA97A863D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4750" y="6115737"/>
                <a:ext cx="1692130" cy="373500"/>
              </a:xfrm>
              <a:prstGeom prst="rect">
                <a:avLst/>
              </a:prstGeom>
              <a:blipFill>
                <a:blip r:embed="rId8"/>
                <a:stretch>
                  <a:fillRect l="-3597" r="-1079" b="-645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38379B6F-898C-4627-BCE4-F89780329814}"/>
                  </a:ext>
                </a:extLst>
              </p:cNvPr>
              <p:cNvSpPr txBox="1"/>
              <p:nvPr/>
            </p:nvSpPr>
            <p:spPr>
              <a:xfrm>
                <a:off x="634750" y="5474002"/>
                <a:ext cx="1528624" cy="3735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4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−3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4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5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38379B6F-898C-4627-BCE4-F8978032981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4750" y="5474002"/>
                <a:ext cx="1528624" cy="373500"/>
              </a:xfrm>
              <a:prstGeom prst="rect">
                <a:avLst/>
              </a:prstGeom>
              <a:blipFill>
                <a:blip r:embed="rId9"/>
                <a:stretch>
                  <a:fillRect l="-3984" t="-1639" r="-1594" b="-6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D9D005C4-C081-49F8-AFF3-185F9492FCDE}"/>
                  </a:ext>
                </a:extLst>
              </p:cNvPr>
              <p:cNvSpPr txBox="1"/>
              <p:nvPr/>
            </p:nvSpPr>
            <p:spPr>
              <a:xfrm>
                <a:off x="634747" y="2230766"/>
                <a:ext cx="1365117" cy="3735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4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5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D9D005C4-C081-49F8-AFF3-185F9492FC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4747" y="2230766"/>
                <a:ext cx="1365117" cy="373500"/>
              </a:xfrm>
              <a:prstGeom prst="rect">
                <a:avLst/>
              </a:prstGeom>
              <a:blipFill>
                <a:blip r:embed="rId10"/>
                <a:stretch>
                  <a:fillRect l="-4911" t="-1639" r="-1786" b="-81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DA0D33C9-72FD-40FB-9284-F1001DA79852}"/>
                  </a:ext>
                </a:extLst>
              </p:cNvPr>
              <p:cNvSpPr txBox="1"/>
              <p:nvPr/>
            </p:nvSpPr>
            <p:spPr>
              <a:xfrm>
                <a:off x="634747" y="2901477"/>
                <a:ext cx="1365117" cy="3735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4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4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5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DA0D33C9-72FD-40FB-9284-F1001DA798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4747" y="2901477"/>
                <a:ext cx="1365117" cy="373500"/>
              </a:xfrm>
              <a:prstGeom prst="rect">
                <a:avLst/>
              </a:prstGeom>
              <a:blipFill>
                <a:blip r:embed="rId11"/>
                <a:stretch>
                  <a:fillRect l="-4464" t="-1639" r="-1786" b="-6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B4320418-207B-44E0-BC36-C7CE8254BD09}"/>
                  </a:ext>
                </a:extLst>
              </p:cNvPr>
              <p:cNvSpPr txBox="1"/>
              <p:nvPr/>
            </p:nvSpPr>
            <p:spPr>
              <a:xfrm>
                <a:off x="4996551" y="614969"/>
                <a:ext cx="1365117" cy="3735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3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5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B4320418-207B-44E0-BC36-C7CE8254BD0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96551" y="614969"/>
                <a:ext cx="1365117" cy="373500"/>
              </a:xfrm>
              <a:prstGeom prst="rect">
                <a:avLst/>
              </a:prstGeom>
              <a:blipFill>
                <a:blip r:embed="rId12"/>
                <a:stretch>
                  <a:fillRect l="-4911" t="-1639" r="-1786" b="-6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06839C96-8580-48E8-9B13-9BF6CBF7A5FA}"/>
                  </a:ext>
                </a:extLst>
              </p:cNvPr>
              <p:cNvSpPr txBox="1"/>
              <p:nvPr/>
            </p:nvSpPr>
            <p:spPr>
              <a:xfrm>
                <a:off x="4996551" y="2640557"/>
                <a:ext cx="1365117" cy="5373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e>
                        <m:sup>
                          <m:box>
                            <m:boxPr>
                              <m:ctrlP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kumimoji="0" lang="en-GB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kumimoji="0" lang="en-GB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kumimoji="0" lang="en-GB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3</m:t>
                                  </m:r>
                                </m:den>
                              </m:f>
                            </m:e>
                          </m:box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3</m:t>
                          </m:r>
                        </m:e>
                        <m:sup>
                          <m:box>
                            <m:boxPr>
                              <m:ctrlP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kumimoji="0" lang="en-GB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kumimoji="0" lang="en-GB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kumimoji="0" lang="en-GB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5</m:t>
                                  </m:r>
                                </m:den>
                              </m:f>
                            </m:e>
                          </m:box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06839C96-8580-48E8-9B13-9BF6CBF7A5F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96551" y="2640557"/>
                <a:ext cx="1365117" cy="537327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04067380-6E91-4F4F-B4C3-EC4E8C308413}"/>
                  </a:ext>
                </a:extLst>
              </p:cNvPr>
              <p:cNvSpPr txBox="1"/>
              <p:nvPr/>
            </p:nvSpPr>
            <p:spPr>
              <a:xfrm>
                <a:off x="4996551" y="1991748"/>
                <a:ext cx="1717778" cy="3735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0.3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3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0.5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04067380-6E91-4F4F-B4C3-EC4E8C3084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96551" y="1991748"/>
                <a:ext cx="1717778" cy="373500"/>
              </a:xfrm>
              <a:prstGeom prst="rect">
                <a:avLst/>
              </a:prstGeom>
              <a:blipFill>
                <a:blip r:embed="rId14"/>
                <a:stretch>
                  <a:fillRect l="-3915" t="-1639" r="-1779" b="-6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AA6DA111-E802-4B86-BC60-3AFBEA1A18C3}"/>
                  </a:ext>
                </a:extLst>
              </p:cNvPr>
              <p:cNvSpPr txBox="1"/>
              <p:nvPr/>
            </p:nvSpPr>
            <p:spPr>
              <a:xfrm>
                <a:off x="4996550" y="1263778"/>
                <a:ext cx="2182649" cy="3735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(−3)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(−3)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5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AA6DA111-E802-4B86-BC60-3AFBEA1A18C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96550" y="1263778"/>
                <a:ext cx="2182649" cy="373500"/>
              </a:xfrm>
              <a:prstGeom prst="rect">
                <a:avLst/>
              </a:prstGeom>
              <a:blipFill>
                <a:blip r:embed="rId15"/>
                <a:stretch>
                  <a:fillRect l="-4749" r="-1117" b="-338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5E1D7E51-CB9A-491C-BD1C-D376C110C664}"/>
                  </a:ext>
                </a:extLst>
              </p:cNvPr>
              <p:cNvSpPr txBox="1"/>
              <p:nvPr/>
            </p:nvSpPr>
            <p:spPr>
              <a:xfrm>
                <a:off x="4996550" y="3559231"/>
                <a:ext cx="139846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e>
                        <m:sup>
                          <m:box>
                            <m:boxPr>
                              <m:ctrlP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𝑎</m:t>
                              </m:r>
                            </m:e>
                          </m:box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3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𝑎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5E1D7E51-CB9A-491C-BD1C-D376C110C66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96550" y="3559231"/>
                <a:ext cx="1398460" cy="369332"/>
              </a:xfrm>
              <a:prstGeom prst="rect">
                <a:avLst/>
              </a:prstGeom>
              <a:blipFill>
                <a:blip r:embed="rId16"/>
                <a:stretch>
                  <a:fillRect l="-4803" r="-1747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D3DE27CB-9084-4CD0-8A67-13A91CA3E1AE}"/>
                  </a:ext>
                </a:extLst>
              </p:cNvPr>
              <p:cNvSpPr txBox="1"/>
              <p:nvPr/>
            </p:nvSpPr>
            <p:spPr>
              <a:xfrm>
                <a:off x="4996550" y="4287201"/>
                <a:ext cx="1392625" cy="37587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e>
                        <m:sup>
                          <m:box>
                            <m:boxPr>
                              <m:ctrlP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𝑎</m:t>
                              </m:r>
                            </m:e>
                          </m:box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3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𝑏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D3DE27CB-9084-4CD0-8A67-13A91CA3E1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96550" y="4287201"/>
                <a:ext cx="1392625" cy="375872"/>
              </a:xfrm>
              <a:prstGeom prst="rect">
                <a:avLst/>
              </a:prstGeom>
              <a:blipFill>
                <a:blip r:embed="rId17"/>
                <a:stretch>
                  <a:fillRect l="-4825" t="-1613" r="-1754" b="-645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64E2AB33-F91C-49E2-A509-92FC7428C27F}"/>
                  </a:ext>
                </a:extLst>
              </p:cNvPr>
              <p:cNvSpPr txBox="1"/>
              <p:nvPr/>
            </p:nvSpPr>
            <p:spPr>
              <a:xfrm>
                <a:off x="4996550" y="5021711"/>
                <a:ext cx="1392625" cy="37587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𝑎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𝑏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3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64E2AB33-F91C-49E2-A509-92FC7428C27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96550" y="5021711"/>
                <a:ext cx="1392625" cy="375872"/>
              </a:xfrm>
              <a:prstGeom prst="rect">
                <a:avLst/>
              </a:prstGeom>
              <a:blipFill>
                <a:blip r:embed="rId18"/>
                <a:stretch>
                  <a:fillRect l="-2193" r="-1754" b="-6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2453DC18-D90B-4D88-A3F3-08DC45F6380E}"/>
                  </a:ext>
                </a:extLst>
              </p:cNvPr>
              <p:cNvSpPr txBox="1"/>
              <p:nvPr/>
            </p:nvSpPr>
            <p:spPr>
              <a:xfrm>
                <a:off x="4996550" y="5756221"/>
                <a:ext cx="1392625" cy="37587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𝑎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𝑎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3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2453DC18-D90B-4D88-A3F3-08DC45F638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96550" y="5756221"/>
                <a:ext cx="1392625" cy="375872"/>
              </a:xfrm>
              <a:prstGeom prst="rect">
                <a:avLst/>
              </a:prstGeom>
              <a:blipFill>
                <a:blip r:embed="rId19"/>
                <a:stretch>
                  <a:fillRect l="-2632" r="-175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32D304E8-57AE-4E48-96EB-4F151CB7CBDB}"/>
                  </a:ext>
                </a:extLst>
              </p:cNvPr>
              <p:cNvSpPr txBox="1"/>
              <p:nvPr/>
            </p:nvSpPr>
            <p:spPr>
              <a:xfrm>
                <a:off x="4924703" y="6340490"/>
                <a:ext cx="1536318" cy="50571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box>
                            <m:boxPr>
                              <m:ctrlP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r>
                                <m:rPr>
                                  <m:brk m:alnAt="63"/>
                                </m:rP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(</m:t>
                              </m:r>
                              <m:f>
                                <m:fPr>
                                  <m:ctrlPr>
                                    <a:rPr kumimoji="0" lang="en-GB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kumimoji="0" lang="en-GB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kumimoji="0" lang="en-GB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𝑎</m:t>
                                  </m:r>
                                </m:den>
                              </m:f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)</m:t>
                              </m:r>
                            </m:e>
                          </m:box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box>
                            <m:boxPr>
                              <m:ctrlPr>
                                <a:rPr kumimoji="0" lang="en-GB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r>
                                <m:rPr>
                                  <m:brk m:alnAt="63"/>
                                </m:rPr>
                                <a:rPr kumimoji="0" lang="en-GB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(</m:t>
                              </m:r>
                              <m:f>
                                <m:fPr>
                                  <m:ctrlPr>
                                    <a:rPr kumimoji="0" lang="en-GB" sz="24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kumimoji="0" lang="en-GB" sz="24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kumimoji="0" lang="en-GB" sz="24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𝑎</m:t>
                                  </m:r>
                                </m:den>
                              </m:f>
                              <m:r>
                                <a:rPr kumimoji="0" lang="en-GB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)</m:t>
                              </m:r>
                            </m:e>
                          </m:box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3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32D304E8-57AE-4E48-96EB-4F151CB7CBD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4703" y="6340490"/>
                <a:ext cx="1536318" cy="505716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DA4B659F-402B-493A-97C8-4C05ADF7A2D4}"/>
                  </a:ext>
                </a:extLst>
              </p:cNvPr>
              <p:cNvSpPr txBox="1"/>
              <p:nvPr/>
            </p:nvSpPr>
            <p:spPr>
              <a:xfrm>
                <a:off x="4996550" y="53520"/>
                <a:ext cx="1692130" cy="3735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−3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3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−5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DA4B659F-402B-493A-97C8-4C05ADF7A2D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96550" y="53520"/>
                <a:ext cx="1692130" cy="373500"/>
              </a:xfrm>
              <a:prstGeom prst="rect">
                <a:avLst/>
              </a:prstGeom>
              <a:blipFill>
                <a:blip r:embed="rId21"/>
                <a:stretch>
                  <a:fillRect l="-3971" t="-1639" r="-1444" b="-6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extBox 26">
            <a:extLst>
              <a:ext uri="{FF2B5EF4-FFF2-40B4-BE49-F238E27FC236}">
                <a16:creationId xmlns:a16="http://schemas.microsoft.com/office/drawing/2014/main" id="{298EBAB3-661D-40E2-BA21-4083C2057567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73592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68BC6D9-2C6D-40FE-AF8E-8B6A937CDB9F}"/>
                  </a:ext>
                </a:extLst>
              </p:cNvPr>
              <p:cNvSpPr txBox="1"/>
              <p:nvPr/>
            </p:nvSpPr>
            <p:spPr>
              <a:xfrm>
                <a:off x="634752" y="115406"/>
                <a:ext cx="1763110" cy="3735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5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3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5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8</m:t>
                          </m:r>
                        </m:sup>
                      </m:sSup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68BC6D9-2C6D-40FE-AF8E-8B6A937CDB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4752" y="115406"/>
                <a:ext cx="1763110" cy="373500"/>
              </a:xfrm>
              <a:prstGeom prst="rect">
                <a:avLst/>
              </a:prstGeom>
              <a:blipFill>
                <a:blip r:embed="rId2"/>
                <a:stretch>
                  <a:fillRect l="-3806" t="-1639" r="-1038" b="-81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E4FC3D2B-E0D3-4723-A175-273071E5CCAB}"/>
                  </a:ext>
                </a:extLst>
              </p:cNvPr>
              <p:cNvSpPr txBox="1"/>
              <p:nvPr/>
            </p:nvSpPr>
            <p:spPr>
              <a:xfrm>
                <a:off x="634752" y="853732"/>
                <a:ext cx="1763111" cy="3735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5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5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7</m:t>
                          </m:r>
                        </m:sup>
                      </m:sSup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E4FC3D2B-E0D3-4723-A175-273071E5CCA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4752" y="853732"/>
                <a:ext cx="1763111" cy="373500"/>
              </a:xfrm>
              <a:prstGeom prst="rect">
                <a:avLst/>
              </a:prstGeom>
              <a:blipFill>
                <a:blip r:embed="rId3"/>
                <a:stretch>
                  <a:fillRect l="-3806" r="-1038" b="-98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F690024F-0B7D-4693-94BA-32C09634D89A}"/>
                  </a:ext>
                </a:extLst>
              </p:cNvPr>
              <p:cNvSpPr txBox="1"/>
              <p:nvPr/>
            </p:nvSpPr>
            <p:spPr>
              <a:xfrm>
                <a:off x="634749" y="1592058"/>
                <a:ext cx="1763111" cy="3735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5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5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5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7</m:t>
                          </m:r>
                        </m:sup>
                      </m:sSup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F690024F-0B7D-4693-94BA-32C09634D8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4749" y="1592058"/>
                <a:ext cx="1763111" cy="373500"/>
              </a:xfrm>
              <a:prstGeom prst="rect">
                <a:avLst/>
              </a:prstGeom>
              <a:blipFill>
                <a:blip r:embed="rId4"/>
                <a:stretch>
                  <a:fillRect l="-3806" r="-1038" b="-98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C14C192C-6714-4536-A45C-F65AB18E0201}"/>
                  </a:ext>
                </a:extLst>
              </p:cNvPr>
              <p:cNvSpPr txBox="1"/>
              <p:nvPr/>
            </p:nvSpPr>
            <p:spPr>
              <a:xfrm>
                <a:off x="634748" y="3572979"/>
                <a:ext cx="1620508" cy="3735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4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5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4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6</m:t>
                          </m:r>
                        </m:sup>
                      </m:sSup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C14C192C-6714-4536-A45C-F65AB18E020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4748" y="3572979"/>
                <a:ext cx="1620508" cy="373500"/>
              </a:xfrm>
              <a:prstGeom prst="rect">
                <a:avLst/>
              </a:prstGeom>
              <a:blipFill>
                <a:blip r:embed="rId5"/>
                <a:stretch>
                  <a:fillRect l="-3759" r="-1128" b="-81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C6F8A9A3-2C46-4F4F-9BBA-0D316448F0E5}"/>
                  </a:ext>
                </a:extLst>
              </p:cNvPr>
              <p:cNvSpPr txBox="1"/>
              <p:nvPr/>
            </p:nvSpPr>
            <p:spPr>
              <a:xfrm>
                <a:off x="634750" y="4221644"/>
                <a:ext cx="1763111" cy="3735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4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4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5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4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8</m:t>
                          </m:r>
                        </m:sup>
                      </m:sSup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C6F8A9A3-2C46-4F4F-9BBA-0D316448F0E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4750" y="4221644"/>
                <a:ext cx="1763111" cy="373500"/>
              </a:xfrm>
              <a:prstGeom prst="rect">
                <a:avLst/>
              </a:prstGeom>
              <a:blipFill>
                <a:blip r:embed="rId6"/>
                <a:stretch>
                  <a:fillRect l="-3460" t="-1639" r="-1038" b="-6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931ED711-A8E0-428C-B394-9981A66F7E08}"/>
                  </a:ext>
                </a:extLst>
              </p:cNvPr>
              <p:cNvSpPr txBox="1"/>
              <p:nvPr/>
            </p:nvSpPr>
            <p:spPr>
              <a:xfrm>
                <a:off x="634750" y="4874477"/>
                <a:ext cx="2090124" cy="3735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4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4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−5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4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−2</m:t>
                          </m:r>
                        </m:sup>
                      </m:sSup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931ED711-A8E0-428C-B394-9981A66F7E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4750" y="4874477"/>
                <a:ext cx="2090124" cy="373500"/>
              </a:xfrm>
              <a:prstGeom prst="rect">
                <a:avLst/>
              </a:prstGeom>
              <a:blipFill>
                <a:blip r:embed="rId7"/>
                <a:stretch>
                  <a:fillRect l="-2915" t="-1639" r="-875" b="-6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78B3B45D-D635-441E-B713-D9FA97A863D1}"/>
                  </a:ext>
                </a:extLst>
              </p:cNvPr>
              <p:cNvSpPr txBox="1"/>
              <p:nvPr/>
            </p:nvSpPr>
            <p:spPr>
              <a:xfrm>
                <a:off x="634750" y="6115737"/>
                <a:ext cx="2253630" cy="3735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4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−3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4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−5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4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−8</m:t>
                          </m:r>
                        </m:sup>
                      </m:sSup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78B3B45D-D635-441E-B713-D9FA97A863D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4750" y="6115737"/>
                <a:ext cx="2253630" cy="373500"/>
              </a:xfrm>
              <a:prstGeom prst="rect">
                <a:avLst/>
              </a:prstGeom>
              <a:blipFill>
                <a:blip r:embed="rId8"/>
                <a:stretch>
                  <a:fillRect l="-2703" r="-811" b="-645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38379B6F-898C-4627-BCE4-F89780329814}"/>
                  </a:ext>
                </a:extLst>
              </p:cNvPr>
              <p:cNvSpPr txBox="1"/>
              <p:nvPr/>
            </p:nvSpPr>
            <p:spPr>
              <a:xfrm>
                <a:off x="634750" y="5474002"/>
                <a:ext cx="1926618" cy="3735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4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−3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4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5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4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38379B6F-898C-4627-BCE4-F8978032981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4750" y="5474002"/>
                <a:ext cx="1926618" cy="373500"/>
              </a:xfrm>
              <a:prstGeom prst="rect">
                <a:avLst/>
              </a:prstGeom>
              <a:blipFill>
                <a:blip r:embed="rId9"/>
                <a:stretch>
                  <a:fillRect l="-3165" t="-1639" r="-949" b="-6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D9D005C4-C081-49F8-AFF3-185F9492FCDE}"/>
                  </a:ext>
                </a:extLst>
              </p:cNvPr>
              <p:cNvSpPr txBox="1"/>
              <p:nvPr/>
            </p:nvSpPr>
            <p:spPr>
              <a:xfrm>
                <a:off x="634747" y="2230766"/>
                <a:ext cx="2432076" cy="3735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4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5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4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5</m:t>
                          </m:r>
                        </m:sup>
                      </m:sSup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D9D005C4-C081-49F8-AFF3-185F9492FC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4747" y="2230766"/>
                <a:ext cx="2432076" cy="373500"/>
              </a:xfrm>
              <a:prstGeom prst="rect">
                <a:avLst/>
              </a:prstGeom>
              <a:blipFill>
                <a:blip r:embed="rId10"/>
                <a:stretch>
                  <a:fillRect l="-2506" t="-1639" r="-1003" b="-81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DA0D33C9-72FD-40FB-9284-F1001DA79852}"/>
                  </a:ext>
                </a:extLst>
              </p:cNvPr>
              <p:cNvSpPr txBox="1"/>
              <p:nvPr/>
            </p:nvSpPr>
            <p:spPr>
              <a:xfrm>
                <a:off x="634747" y="2901477"/>
                <a:ext cx="1763111" cy="3735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4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4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5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4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7</m:t>
                          </m:r>
                        </m:sup>
                      </m:sSup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DA0D33C9-72FD-40FB-9284-F1001DA798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4747" y="2901477"/>
                <a:ext cx="1763111" cy="373500"/>
              </a:xfrm>
              <a:prstGeom prst="rect">
                <a:avLst/>
              </a:prstGeom>
              <a:blipFill>
                <a:blip r:embed="rId11"/>
                <a:stretch>
                  <a:fillRect l="-3460" t="-1639" r="-1038" b="-6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B4320418-207B-44E0-BC36-C7CE8254BD09}"/>
                  </a:ext>
                </a:extLst>
              </p:cNvPr>
              <p:cNvSpPr txBox="1"/>
              <p:nvPr/>
            </p:nvSpPr>
            <p:spPr>
              <a:xfrm>
                <a:off x="4996551" y="614969"/>
                <a:ext cx="1763111" cy="3735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3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5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3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8</m:t>
                          </m:r>
                        </m:sup>
                      </m:sSup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B4320418-207B-44E0-BC36-C7CE8254BD0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96551" y="614969"/>
                <a:ext cx="1763111" cy="373500"/>
              </a:xfrm>
              <a:prstGeom prst="rect">
                <a:avLst/>
              </a:prstGeom>
              <a:blipFill>
                <a:blip r:embed="rId12"/>
                <a:stretch>
                  <a:fillRect l="-3806" t="-1639" r="-1038" b="-6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06839C96-8580-48E8-9B13-9BF6CBF7A5FA}"/>
                  </a:ext>
                </a:extLst>
              </p:cNvPr>
              <p:cNvSpPr txBox="1"/>
              <p:nvPr/>
            </p:nvSpPr>
            <p:spPr>
              <a:xfrm>
                <a:off x="4996551" y="2640557"/>
                <a:ext cx="1892954" cy="53809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e>
                        <m:sup>
                          <m:box>
                            <m:boxPr>
                              <m:ctrlP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kumimoji="0" lang="en-GB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kumimoji="0" lang="en-GB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kumimoji="0" lang="en-GB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3</m:t>
                                  </m:r>
                                </m:den>
                              </m:f>
                            </m:e>
                          </m:box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3</m:t>
                          </m:r>
                        </m:e>
                        <m:sup>
                          <m:box>
                            <m:boxPr>
                              <m:ctrlP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kumimoji="0" lang="en-GB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kumimoji="0" lang="en-GB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kumimoji="0" lang="en-GB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5</m:t>
                                  </m:r>
                                </m:den>
                              </m:f>
                            </m:e>
                          </m:box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3</m:t>
                          </m:r>
                        </m:e>
                        <m:sup>
                          <m:box>
                            <m:boxPr>
                              <m:ctrlPr>
                                <a:rPr kumimoji="0" lang="en-GB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FF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kumimoji="0" lang="en-GB" sz="24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kumimoji="0" lang="en-GB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FF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8</m:t>
                                  </m:r>
                                </m:num>
                                <m:den>
                                  <m:r>
                                    <a:rPr kumimoji="0" lang="en-GB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FF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15</m:t>
                                  </m:r>
                                </m:den>
                              </m:f>
                            </m:e>
                          </m:box>
                        </m:sup>
                      </m:sSup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06839C96-8580-48E8-9B13-9BF6CBF7A5F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96551" y="2640557"/>
                <a:ext cx="1892954" cy="538096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04067380-6E91-4F4F-B4C3-EC4E8C308413}"/>
                  </a:ext>
                </a:extLst>
              </p:cNvPr>
              <p:cNvSpPr txBox="1"/>
              <p:nvPr/>
            </p:nvSpPr>
            <p:spPr>
              <a:xfrm>
                <a:off x="4996551" y="1991748"/>
                <a:ext cx="2292102" cy="3735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0.3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3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0.5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3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0.8</m:t>
                          </m:r>
                        </m:sup>
                      </m:sSup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04067380-6E91-4F4F-B4C3-EC4E8C3084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96551" y="1991748"/>
                <a:ext cx="2292102" cy="373500"/>
              </a:xfrm>
              <a:prstGeom prst="rect">
                <a:avLst/>
              </a:prstGeom>
              <a:blipFill>
                <a:blip r:embed="rId14"/>
                <a:stretch>
                  <a:fillRect l="-2926" t="-1639" r="-798" b="-6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AA6DA111-E802-4B86-BC60-3AFBEA1A18C3}"/>
                  </a:ext>
                </a:extLst>
              </p:cNvPr>
              <p:cNvSpPr txBox="1"/>
              <p:nvPr/>
            </p:nvSpPr>
            <p:spPr>
              <a:xfrm>
                <a:off x="4996550" y="1263778"/>
                <a:ext cx="3051926" cy="3735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(−3)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(−3)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5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(−3)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8</m:t>
                          </m:r>
                        </m:sup>
                      </m:sSup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AA6DA111-E802-4B86-BC60-3AFBEA1A18C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96550" y="1263778"/>
                <a:ext cx="3051926" cy="373500"/>
              </a:xfrm>
              <a:prstGeom prst="rect">
                <a:avLst/>
              </a:prstGeom>
              <a:blipFill>
                <a:blip r:embed="rId15"/>
                <a:stretch>
                  <a:fillRect l="-3400" r="-800" b="-338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5E1D7E51-CB9A-491C-BD1C-D376C110C664}"/>
                  </a:ext>
                </a:extLst>
              </p:cNvPr>
              <p:cNvSpPr txBox="1"/>
              <p:nvPr/>
            </p:nvSpPr>
            <p:spPr>
              <a:xfrm>
                <a:off x="4996550" y="3559231"/>
                <a:ext cx="194296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e>
                        <m:sup>
                          <m:box>
                            <m:boxPr>
                              <m:ctrlP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𝑎</m:t>
                              </m:r>
                            </m:e>
                          </m:box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3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𝑎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3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2</m:t>
                          </m:r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𝑎</m:t>
                          </m:r>
                        </m:sup>
                      </m:sSup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5E1D7E51-CB9A-491C-BD1C-D376C110C66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96550" y="3559231"/>
                <a:ext cx="1942968" cy="369332"/>
              </a:xfrm>
              <a:prstGeom prst="rect">
                <a:avLst/>
              </a:prstGeom>
              <a:blipFill>
                <a:blip r:embed="rId16"/>
                <a:stretch>
                  <a:fillRect l="-3459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D3DE27CB-9084-4CD0-8A67-13A91CA3E1AE}"/>
                  </a:ext>
                </a:extLst>
              </p:cNvPr>
              <p:cNvSpPr txBox="1"/>
              <p:nvPr/>
            </p:nvSpPr>
            <p:spPr>
              <a:xfrm>
                <a:off x="4996550" y="4287201"/>
                <a:ext cx="2111475" cy="37587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e>
                        <m:sup>
                          <m:box>
                            <m:boxPr>
                              <m:ctrlP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𝑎</m:t>
                              </m:r>
                            </m:e>
                          </m:box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3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𝑏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3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𝑎</m:t>
                          </m:r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+</m:t>
                          </m:r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𝑏</m:t>
                          </m:r>
                        </m:sup>
                      </m:sSup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D3DE27CB-9084-4CD0-8A67-13A91CA3E1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96550" y="4287201"/>
                <a:ext cx="2111475" cy="375872"/>
              </a:xfrm>
              <a:prstGeom prst="rect">
                <a:avLst/>
              </a:prstGeom>
              <a:blipFill>
                <a:blip r:embed="rId17"/>
                <a:stretch>
                  <a:fillRect l="-3179" t="-1613" r="-1156" b="-645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64E2AB33-F91C-49E2-A509-92FC7428C27F}"/>
                  </a:ext>
                </a:extLst>
              </p:cNvPr>
              <p:cNvSpPr txBox="1"/>
              <p:nvPr/>
            </p:nvSpPr>
            <p:spPr>
              <a:xfrm>
                <a:off x="4996550" y="5021711"/>
                <a:ext cx="210692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𝑎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𝑏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3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𝑎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sup>
                      </m:sSup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𝑏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64E2AB33-F91C-49E2-A509-92FC7428C27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96550" y="5021711"/>
                <a:ext cx="2106922" cy="369332"/>
              </a:xfrm>
              <a:prstGeom prst="rect">
                <a:avLst/>
              </a:prstGeom>
              <a:blipFill>
                <a:blip r:embed="rId18"/>
                <a:stretch>
                  <a:fillRect l="-1739" r="-580" b="-8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2453DC18-D90B-4D88-A3F3-08DC45F6380E}"/>
                  </a:ext>
                </a:extLst>
              </p:cNvPr>
              <p:cNvSpPr txBox="1"/>
              <p:nvPr/>
            </p:nvSpPr>
            <p:spPr>
              <a:xfrm>
                <a:off x="4996550" y="5756221"/>
                <a:ext cx="179042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𝑎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𝑎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3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𝑎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6</m:t>
                          </m:r>
                        </m:sup>
                      </m:sSup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2453DC18-D90B-4D88-A3F3-08DC45F638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96550" y="5756221"/>
                <a:ext cx="1790427" cy="369332"/>
              </a:xfrm>
              <a:prstGeom prst="rect">
                <a:avLst/>
              </a:prstGeom>
              <a:blipFill>
                <a:blip r:embed="rId19"/>
                <a:stretch>
                  <a:fillRect l="-2048" r="-1024" b="-163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32D304E8-57AE-4E48-96EB-4F151CB7CBDB}"/>
                  </a:ext>
                </a:extLst>
              </p:cNvPr>
              <p:cNvSpPr txBox="1"/>
              <p:nvPr/>
            </p:nvSpPr>
            <p:spPr>
              <a:xfrm>
                <a:off x="4924703" y="6340490"/>
                <a:ext cx="2096856" cy="50571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box>
                            <m:boxPr>
                              <m:ctrlP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r>
                                <m:rPr>
                                  <m:brk m:alnAt="63"/>
                                </m:rP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(</m:t>
                              </m:r>
                              <m:f>
                                <m:fPr>
                                  <m:ctrlPr>
                                    <a:rPr kumimoji="0" lang="en-GB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kumimoji="0" lang="en-GB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kumimoji="0" lang="en-GB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𝑎</m:t>
                                  </m:r>
                                </m:den>
                              </m:f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)</m:t>
                              </m:r>
                            </m:e>
                          </m:box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box>
                            <m:boxPr>
                              <m:ctrlPr>
                                <a:rPr kumimoji="0" lang="en-GB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r>
                                <m:rPr>
                                  <m:brk m:alnAt="63"/>
                                </m:rPr>
                                <a:rPr kumimoji="0" lang="en-GB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(</m:t>
                              </m:r>
                              <m:f>
                                <m:fPr>
                                  <m:ctrlPr>
                                    <a:rPr kumimoji="0" lang="en-GB" sz="24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kumimoji="0" lang="en-GB" sz="24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kumimoji="0" lang="en-GB" sz="24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𝑎</m:t>
                                  </m:r>
                                </m:den>
                              </m:f>
                              <m:r>
                                <a:rPr kumimoji="0" lang="en-GB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)</m:t>
                              </m:r>
                            </m:e>
                          </m:box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3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box>
                            <m:boxPr>
                              <m:ctrlPr>
                                <a:rPr kumimoji="0" lang="en-GB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FF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r>
                                <m:rPr>
                                  <m:brk m:alnAt="63"/>
                                </m:rPr>
                                <a:rPr kumimoji="0" lang="en-GB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FF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(</m:t>
                              </m:r>
                              <m:f>
                                <m:fPr>
                                  <m:ctrlPr>
                                    <a:rPr kumimoji="0" lang="en-GB" sz="24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kumimoji="0" lang="en-GB" sz="24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kumimoji="0" lang="en-GB" sz="24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𝑎</m:t>
                                  </m:r>
                                </m:den>
                              </m:f>
                              <m:r>
                                <a:rPr kumimoji="0" lang="en-GB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FF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)</m:t>
                              </m:r>
                            </m:e>
                          </m:box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6</m:t>
                          </m:r>
                        </m:sup>
                      </m:sSup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32D304E8-57AE-4E48-96EB-4F151CB7CBD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4703" y="6340490"/>
                <a:ext cx="2096856" cy="505716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DA4B659F-402B-493A-97C8-4C05ADF7A2D4}"/>
                  </a:ext>
                </a:extLst>
              </p:cNvPr>
              <p:cNvSpPr txBox="1"/>
              <p:nvPr/>
            </p:nvSpPr>
            <p:spPr>
              <a:xfrm>
                <a:off x="4996550" y="53520"/>
                <a:ext cx="2253630" cy="3735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−3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3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−5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3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−8</m:t>
                          </m:r>
                        </m:sup>
                      </m:sSup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DA4B659F-402B-493A-97C8-4C05ADF7A2D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96550" y="53520"/>
                <a:ext cx="2253630" cy="373500"/>
              </a:xfrm>
              <a:prstGeom prst="rect">
                <a:avLst/>
              </a:prstGeom>
              <a:blipFill>
                <a:blip r:embed="rId21"/>
                <a:stretch>
                  <a:fillRect l="-2981" t="-1639" r="-1084" b="-6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extBox 26">
            <a:extLst>
              <a:ext uri="{FF2B5EF4-FFF2-40B4-BE49-F238E27FC236}">
                <a16:creationId xmlns:a16="http://schemas.microsoft.com/office/drawing/2014/main" id="{4BED9414-7686-4F3B-857C-7DAADACC3FF5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92182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477</TotalTime>
  <Words>235</Words>
  <Application>Microsoft Office PowerPoint</Application>
  <PresentationFormat>On-screen Show (4:3)</PresentationFormat>
  <Paragraphs>59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 Theme</vt:lpstr>
      <vt:lpstr>Powers and Indices:  Multiplication law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62</cp:revision>
  <dcterms:created xsi:type="dcterms:W3CDTF">2018-01-26T08:52:52Z</dcterms:created>
  <dcterms:modified xsi:type="dcterms:W3CDTF">2018-07-27T14:17:35Z</dcterms:modified>
</cp:coreProperties>
</file>