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11" r:id="rId2"/>
    <p:sldId id="422" r:id="rId3"/>
    <p:sldId id="418" r:id="rId4"/>
    <p:sldId id="419" r:id="rId5"/>
    <p:sldId id="420" r:id="rId6"/>
    <p:sldId id="42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36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13" Type="http://schemas.openxmlformats.org/officeDocument/2006/relationships/image" Target="../media/image509.png"/><Relationship Id="rId3" Type="http://schemas.openxmlformats.org/officeDocument/2006/relationships/image" Target="../media/image206.png"/><Relationship Id="rId7" Type="http://schemas.openxmlformats.org/officeDocument/2006/relationships/image" Target="../media/image507.png"/><Relationship Id="rId12" Type="http://schemas.openxmlformats.org/officeDocument/2006/relationships/image" Target="../media/image213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8.png"/><Relationship Id="rId11" Type="http://schemas.openxmlformats.org/officeDocument/2006/relationships/image" Target="../media/image212.png"/><Relationship Id="rId5" Type="http://schemas.openxmlformats.org/officeDocument/2006/relationships/image" Target="../media/image207.png"/><Relationship Id="rId10" Type="http://schemas.openxmlformats.org/officeDocument/2006/relationships/image" Target="../media/image508.png"/><Relationship Id="rId4" Type="http://schemas.openxmlformats.org/officeDocument/2006/relationships/image" Target="../media/image506.png"/><Relationship Id="rId9" Type="http://schemas.openxmlformats.org/officeDocument/2006/relationships/image" Target="../media/image2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520.png"/><Relationship Id="rId18" Type="http://schemas.openxmlformats.org/officeDocument/2006/relationships/image" Target="../media/image525.png"/><Relationship Id="rId26" Type="http://schemas.openxmlformats.org/officeDocument/2006/relationships/image" Target="../media/image533.png"/><Relationship Id="rId3" Type="http://schemas.openxmlformats.org/officeDocument/2006/relationships/image" Target="../media/image511.png"/><Relationship Id="rId21" Type="http://schemas.openxmlformats.org/officeDocument/2006/relationships/image" Target="../media/image528.png"/><Relationship Id="rId34" Type="http://schemas.openxmlformats.org/officeDocument/2006/relationships/image" Target="../media/image541.png"/><Relationship Id="rId7" Type="http://schemas.openxmlformats.org/officeDocument/2006/relationships/image" Target="../media/image515.png"/><Relationship Id="rId12" Type="http://schemas.openxmlformats.org/officeDocument/2006/relationships/image" Target="../media/image519.png"/><Relationship Id="rId17" Type="http://schemas.openxmlformats.org/officeDocument/2006/relationships/image" Target="../media/image524.png"/><Relationship Id="rId25" Type="http://schemas.openxmlformats.org/officeDocument/2006/relationships/image" Target="../media/image532.png"/><Relationship Id="rId33" Type="http://schemas.openxmlformats.org/officeDocument/2006/relationships/image" Target="../media/image540.png"/><Relationship Id="rId38" Type="http://schemas.openxmlformats.org/officeDocument/2006/relationships/image" Target="../media/image54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23.png"/><Relationship Id="rId20" Type="http://schemas.openxmlformats.org/officeDocument/2006/relationships/image" Target="../media/image527.png"/><Relationship Id="rId29" Type="http://schemas.openxmlformats.org/officeDocument/2006/relationships/image" Target="../media/image536.png"/><Relationship Id="rId1" Type="http://schemas.openxmlformats.org/officeDocument/2006/relationships/tags" Target="../tags/tag1.xml"/><Relationship Id="rId6" Type="http://schemas.openxmlformats.org/officeDocument/2006/relationships/image" Target="../media/image514.png"/><Relationship Id="rId11" Type="http://schemas.openxmlformats.org/officeDocument/2006/relationships/image" Target="../media/image518.png"/><Relationship Id="rId24" Type="http://schemas.openxmlformats.org/officeDocument/2006/relationships/image" Target="../media/image531.png"/><Relationship Id="rId32" Type="http://schemas.openxmlformats.org/officeDocument/2006/relationships/image" Target="../media/image539.png"/><Relationship Id="rId37" Type="http://schemas.openxmlformats.org/officeDocument/2006/relationships/image" Target="../media/image544.png"/><Relationship Id="rId5" Type="http://schemas.openxmlformats.org/officeDocument/2006/relationships/image" Target="../media/image513.png"/><Relationship Id="rId15" Type="http://schemas.openxmlformats.org/officeDocument/2006/relationships/image" Target="../media/image522.png"/><Relationship Id="rId23" Type="http://schemas.openxmlformats.org/officeDocument/2006/relationships/image" Target="../media/image530.png"/><Relationship Id="rId28" Type="http://schemas.openxmlformats.org/officeDocument/2006/relationships/image" Target="../media/image535.png"/><Relationship Id="rId36" Type="http://schemas.openxmlformats.org/officeDocument/2006/relationships/image" Target="../media/image543.png"/><Relationship Id="rId10" Type="http://schemas.openxmlformats.org/officeDocument/2006/relationships/image" Target="../media/image517.png"/><Relationship Id="rId19" Type="http://schemas.openxmlformats.org/officeDocument/2006/relationships/image" Target="../media/image526.png"/><Relationship Id="rId31" Type="http://schemas.openxmlformats.org/officeDocument/2006/relationships/image" Target="../media/image538.png"/><Relationship Id="rId4" Type="http://schemas.openxmlformats.org/officeDocument/2006/relationships/image" Target="../media/image512.png"/><Relationship Id="rId9" Type="http://schemas.openxmlformats.org/officeDocument/2006/relationships/image" Target="../media/image516.png"/><Relationship Id="rId14" Type="http://schemas.openxmlformats.org/officeDocument/2006/relationships/image" Target="../media/image521.png"/><Relationship Id="rId22" Type="http://schemas.openxmlformats.org/officeDocument/2006/relationships/image" Target="../media/image529.png"/><Relationship Id="rId27" Type="http://schemas.openxmlformats.org/officeDocument/2006/relationships/image" Target="../media/image534.png"/><Relationship Id="rId30" Type="http://schemas.openxmlformats.org/officeDocument/2006/relationships/image" Target="../media/image537.png"/><Relationship Id="rId35" Type="http://schemas.openxmlformats.org/officeDocument/2006/relationships/image" Target="../media/image5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1.png"/><Relationship Id="rId13" Type="http://schemas.openxmlformats.org/officeDocument/2006/relationships/image" Target="../media/image556.png"/><Relationship Id="rId18" Type="http://schemas.openxmlformats.org/officeDocument/2006/relationships/image" Target="../media/image561.png"/><Relationship Id="rId26" Type="http://schemas.openxmlformats.org/officeDocument/2006/relationships/image" Target="../media/image569.png"/><Relationship Id="rId3" Type="http://schemas.openxmlformats.org/officeDocument/2006/relationships/image" Target="../media/image546.png"/><Relationship Id="rId21" Type="http://schemas.openxmlformats.org/officeDocument/2006/relationships/image" Target="../media/image564.png"/><Relationship Id="rId34" Type="http://schemas.openxmlformats.org/officeDocument/2006/relationships/image" Target="../media/image575.png"/><Relationship Id="rId7" Type="http://schemas.openxmlformats.org/officeDocument/2006/relationships/image" Target="../media/image550.png"/><Relationship Id="rId12" Type="http://schemas.openxmlformats.org/officeDocument/2006/relationships/image" Target="../media/image555.png"/><Relationship Id="rId17" Type="http://schemas.openxmlformats.org/officeDocument/2006/relationships/image" Target="../media/image560.png"/><Relationship Id="rId25" Type="http://schemas.openxmlformats.org/officeDocument/2006/relationships/image" Target="../media/image568.png"/><Relationship Id="rId33" Type="http://schemas.openxmlformats.org/officeDocument/2006/relationships/image" Target="../media/image57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59.png"/><Relationship Id="rId20" Type="http://schemas.openxmlformats.org/officeDocument/2006/relationships/image" Target="../media/image563.png"/><Relationship Id="rId29" Type="http://schemas.openxmlformats.org/officeDocument/2006/relationships/image" Target="../media/image572.png"/><Relationship Id="rId1" Type="http://schemas.openxmlformats.org/officeDocument/2006/relationships/tags" Target="../tags/tag2.xml"/><Relationship Id="rId6" Type="http://schemas.openxmlformats.org/officeDocument/2006/relationships/image" Target="../media/image549.png"/><Relationship Id="rId11" Type="http://schemas.openxmlformats.org/officeDocument/2006/relationships/image" Target="../media/image554.png"/><Relationship Id="rId24" Type="http://schemas.openxmlformats.org/officeDocument/2006/relationships/image" Target="../media/image567.png"/><Relationship Id="rId32" Type="http://schemas.openxmlformats.org/officeDocument/2006/relationships/image" Target="../media/image540.png"/><Relationship Id="rId37" Type="http://schemas.openxmlformats.org/officeDocument/2006/relationships/image" Target="../media/image577.png"/><Relationship Id="rId5" Type="http://schemas.openxmlformats.org/officeDocument/2006/relationships/image" Target="../media/image548.png"/><Relationship Id="rId15" Type="http://schemas.openxmlformats.org/officeDocument/2006/relationships/image" Target="../media/image558.png"/><Relationship Id="rId23" Type="http://schemas.openxmlformats.org/officeDocument/2006/relationships/image" Target="../media/image566.png"/><Relationship Id="rId28" Type="http://schemas.openxmlformats.org/officeDocument/2006/relationships/image" Target="../media/image571.png"/><Relationship Id="rId36" Type="http://schemas.openxmlformats.org/officeDocument/2006/relationships/image" Target="../media/image576.png"/><Relationship Id="rId10" Type="http://schemas.openxmlformats.org/officeDocument/2006/relationships/image" Target="../media/image553.png"/><Relationship Id="rId19" Type="http://schemas.openxmlformats.org/officeDocument/2006/relationships/image" Target="../media/image562.png"/><Relationship Id="rId31" Type="http://schemas.openxmlformats.org/officeDocument/2006/relationships/image" Target="../media/image539.png"/><Relationship Id="rId4" Type="http://schemas.openxmlformats.org/officeDocument/2006/relationships/image" Target="../media/image547.png"/><Relationship Id="rId9" Type="http://schemas.openxmlformats.org/officeDocument/2006/relationships/image" Target="../media/image552.png"/><Relationship Id="rId14" Type="http://schemas.openxmlformats.org/officeDocument/2006/relationships/image" Target="../media/image557.png"/><Relationship Id="rId22" Type="http://schemas.openxmlformats.org/officeDocument/2006/relationships/image" Target="../media/image565.png"/><Relationship Id="rId27" Type="http://schemas.openxmlformats.org/officeDocument/2006/relationships/image" Target="../media/image570.png"/><Relationship Id="rId30" Type="http://schemas.openxmlformats.org/officeDocument/2006/relationships/image" Target="../media/image573.png"/><Relationship Id="rId35" Type="http://schemas.openxmlformats.org/officeDocument/2006/relationships/image" Target="../media/image5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585.png"/><Relationship Id="rId18" Type="http://schemas.openxmlformats.org/officeDocument/2006/relationships/image" Target="../media/image588.png"/><Relationship Id="rId26" Type="http://schemas.openxmlformats.org/officeDocument/2006/relationships/image" Target="../media/image533.png"/><Relationship Id="rId3" Type="http://schemas.openxmlformats.org/officeDocument/2006/relationships/image" Target="../media/image578.png"/><Relationship Id="rId21" Type="http://schemas.openxmlformats.org/officeDocument/2006/relationships/image" Target="../media/image590.png"/><Relationship Id="rId34" Type="http://schemas.openxmlformats.org/officeDocument/2006/relationships/image" Target="../media/image599.png"/><Relationship Id="rId7" Type="http://schemas.openxmlformats.org/officeDocument/2006/relationships/image" Target="../media/image581.png"/><Relationship Id="rId12" Type="http://schemas.openxmlformats.org/officeDocument/2006/relationships/image" Target="../media/image584.png"/><Relationship Id="rId17" Type="http://schemas.openxmlformats.org/officeDocument/2006/relationships/image" Target="../media/image524.png"/><Relationship Id="rId25" Type="http://schemas.openxmlformats.org/officeDocument/2006/relationships/image" Target="../media/image593.png"/><Relationship Id="rId33" Type="http://schemas.openxmlformats.org/officeDocument/2006/relationships/image" Target="../media/image598.png"/><Relationship Id="rId38" Type="http://schemas.openxmlformats.org/officeDocument/2006/relationships/image" Target="../media/image54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87.png"/><Relationship Id="rId20" Type="http://schemas.openxmlformats.org/officeDocument/2006/relationships/image" Target="../media/image527.png"/><Relationship Id="rId29" Type="http://schemas.openxmlformats.org/officeDocument/2006/relationships/image" Target="../media/image536.png"/><Relationship Id="rId1" Type="http://schemas.openxmlformats.org/officeDocument/2006/relationships/tags" Target="../tags/tag3.xml"/><Relationship Id="rId6" Type="http://schemas.openxmlformats.org/officeDocument/2006/relationships/image" Target="../media/image580.png"/><Relationship Id="rId11" Type="http://schemas.openxmlformats.org/officeDocument/2006/relationships/image" Target="../media/image518.png"/><Relationship Id="rId24" Type="http://schemas.openxmlformats.org/officeDocument/2006/relationships/image" Target="../media/image592.png"/><Relationship Id="rId32" Type="http://schemas.openxmlformats.org/officeDocument/2006/relationships/image" Target="../media/image539.png"/><Relationship Id="rId37" Type="http://schemas.openxmlformats.org/officeDocument/2006/relationships/image" Target="../media/image601.png"/><Relationship Id="rId5" Type="http://schemas.openxmlformats.org/officeDocument/2006/relationships/image" Target="../media/image513.png"/><Relationship Id="rId15" Type="http://schemas.openxmlformats.org/officeDocument/2006/relationships/image" Target="../media/image586.png"/><Relationship Id="rId23" Type="http://schemas.openxmlformats.org/officeDocument/2006/relationships/image" Target="../media/image530.png"/><Relationship Id="rId28" Type="http://schemas.openxmlformats.org/officeDocument/2006/relationships/image" Target="../media/image595.png"/><Relationship Id="rId36" Type="http://schemas.openxmlformats.org/officeDocument/2006/relationships/image" Target="../media/image600.png"/><Relationship Id="rId10" Type="http://schemas.openxmlformats.org/officeDocument/2006/relationships/image" Target="../media/image583.png"/><Relationship Id="rId19" Type="http://schemas.openxmlformats.org/officeDocument/2006/relationships/image" Target="../media/image589.png"/><Relationship Id="rId31" Type="http://schemas.openxmlformats.org/officeDocument/2006/relationships/image" Target="../media/image597.png"/><Relationship Id="rId4" Type="http://schemas.openxmlformats.org/officeDocument/2006/relationships/image" Target="../media/image579.png"/><Relationship Id="rId9" Type="http://schemas.openxmlformats.org/officeDocument/2006/relationships/image" Target="../media/image582.png"/><Relationship Id="rId14" Type="http://schemas.openxmlformats.org/officeDocument/2006/relationships/image" Target="../media/image521.png"/><Relationship Id="rId22" Type="http://schemas.openxmlformats.org/officeDocument/2006/relationships/image" Target="../media/image591.png"/><Relationship Id="rId27" Type="http://schemas.openxmlformats.org/officeDocument/2006/relationships/image" Target="../media/image594.png"/><Relationship Id="rId30" Type="http://schemas.openxmlformats.org/officeDocument/2006/relationships/image" Target="../media/image596.png"/><Relationship Id="rId35" Type="http://schemas.openxmlformats.org/officeDocument/2006/relationships/image" Target="../media/image5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1.png"/><Relationship Id="rId13" Type="http://schemas.openxmlformats.org/officeDocument/2006/relationships/image" Target="../media/image556.png"/><Relationship Id="rId18" Type="http://schemas.openxmlformats.org/officeDocument/2006/relationships/image" Target="../media/image612.png"/><Relationship Id="rId26" Type="http://schemas.openxmlformats.org/officeDocument/2006/relationships/image" Target="../media/image617.png"/><Relationship Id="rId3" Type="http://schemas.openxmlformats.org/officeDocument/2006/relationships/image" Target="../media/image602.png"/><Relationship Id="rId21" Type="http://schemas.openxmlformats.org/officeDocument/2006/relationships/image" Target="../media/image614.png"/><Relationship Id="rId34" Type="http://schemas.openxmlformats.org/officeDocument/2006/relationships/image" Target="../media/image575.png"/><Relationship Id="rId7" Type="http://schemas.openxmlformats.org/officeDocument/2006/relationships/image" Target="../media/image605.png"/><Relationship Id="rId12" Type="http://schemas.openxmlformats.org/officeDocument/2006/relationships/image" Target="../media/image608.png"/><Relationship Id="rId17" Type="http://schemas.openxmlformats.org/officeDocument/2006/relationships/image" Target="../media/image611.png"/><Relationship Id="rId25" Type="http://schemas.openxmlformats.org/officeDocument/2006/relationships/image" Target="../media/image568.png"/><Relationship Id="rId33" Type="http://schemas.openxmlformats.org/officeDocument/2006/relationships/image" Target="../media/image62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59.png"/><Relationship Id="rId20" Type="http://schemas.openxmlformats.org/officeDocument/2006/relationships/image" Target="../media/image613.png"/><Relationship Id="rId29" Type="http://schemas.openxmlformats.org/officeDocument/2006/relationships/image" Target="../media/image619.png"/><Relationship Id="rId1" Type="http://schemas.openxmlformats.org/officeDocument/2006/relationships/tags" Target="../tags/tag4.xml"/><Relationship Id="rId6" Type="http://schemas.openxmlformats.org/officeDocument/2006/relationships/image" Target="../media/image604.png"/><Relationship Id="rId11" Type="http://schemas.openxmlformats.org/officeDocument/2006/relationships/image" Target="../media/image607.png"/><Relationship Id="rId24" Type="http://schemas.openxmlformats.org/officeDocument/2006/relationships/image" Target="../media/image616.png"/><Relationship Id="rId32" Type="http://schemas.openxmlformats.org/officeDocument/2006/relationships/image" Target="../media/image598.png"/><Relationship Id="rId37" Type="http://schemas.openxmlformats.org/officeDocument/2006/relationships/image" Target="../media/image577.png"/><Relationship Id="rId5" Type="http://schemas.openxmlformats.org/officeDocument/2006/relationships/image" Target="../media/image548.png"/><Relationship Id="rId15" Type="http://schemas.openxmlformats.org/officeDocument/2006/relationships/image" Target="../media/image610.png"/><Relationship Id="rId23" Type="http://schemas.openxmlformats.org/officeDocument/2006/relationships/image" Target="../media/image615.png"/><Relationship Id="rId28" Type="http://schemas.openxmlformats.org/officeDocument/2006/relationships/image" Target="../media/image571.png"/><Relationship Id="rId36" Type="http://schemas.openxmlformats.org/officeDocument/2006/relationships/image" Target="../media/image622.png"/><Relationship Id="rId10" Type="http://schemas.openxmlformats.org/officeDocument/2006/relationships/image" Target="../media/image553.png"/><Relationship Id="rId19" Type="http://schemas.openxmlformats.org/officeDocument/2006/relationships/image" Target="../media/image562.png"/><Relationship Id="rId31" Type="http://schemas.openxmlformats.org/officeDocument/2006/relationships/image" Target="../media/image539.png"/><Relationship Id="rId4" Type="http://schemas.openxmlformats.org/officeDocument/2006/relationships/image" Target="../media/image603.png"/><Relationship Id="rId9" Type="http://schemas.openxmlformats.org/officeDocument/2006/relationships/image" Target="../media/image606.png"/><Relationship Id="rId14" Type="http://schemas.openxmlformats.org/officeDocument/2006/relationships/image" Target="../media/image609.png"/><Relationship Id="rId22" Type="http://schemas.openxmlformats.org/officeDocument/2006/relationships/image" Target="../media/image565.png"/><Relationship Id="rId27" Type="http://schemas.openxmlformats.org/officeDocument/2006/relationships/image" Target="../media/image618.png"/><Relationship Id="rId30" Type="http://schemas.openxmlformats.org/officeDocument/2006/relationships/image" Target="../media/image620.png"/><Relationship Id="rId35" Type="http://schemas.openxmlformats.org/officeDocument/2006/relationships/image" Target="../media/image6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305"/>
            <a:ext cx="904460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Multiplies to…, adds to… (mixed)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07AC0-1386-4581-88B9-B467348F2B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4916" y="3989177"/>
            <a:ext cx="39147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508AE2-7A17-4317-90A5-297229531862}"/>
                  </a:ext>
                </a:extLst>
              </p:cNvPr>
              <p:cNvSpPr txBox="1"/>
              <p:nvPr/>
            </p:nvSpPr>
            <p:spPr>
              <a:xfrm>
                <a:off x="331358" y="939005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508AE2-7A17-4317-90A5-297229531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58" y="939005"/>
                <a:ext cx="81500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E808045-C7DA-4659-8AC8-C7B7546D919A}"/>
              </a:ext>
            </a:extLst>
          </p:cNvPr>
          <p:cNvSpPr txBox="1"/>
          <p:nvPr/>
        </p:nvSpPr>
        <p:spPr>
          <a:xfrm>
            <a:off x="1265636" y="908408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77ACDB-FAA3-4F95-865D-120C1F76B2EA}"/>
                  </a:ext>
                </a:extLst>
              </p:cNvPr>
              <p:cNvSpPr txBox="1"/>
              <p:nvPr/>
            </p:nvSpPr>
            <p:spPr>
              <a:xfrm>
                <a:off x="1898465" y="939005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77ACDB-FAA3-4F95-865D-120C1F76B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65" y="939005"/>
                <a:ext cx="83816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17936C-7493-46C7-A667-DAC3EB21E588}"/>
                  </a:ext>
                </a:extLst>
              </p:cNvPr>
              <p:cNvSpPr txBox="1"/>
              <p:nvPr/>
            </p:nvSpPr>
            <p:spPr>
              <a:xfrm>
                <a:off x="2802925" y="908228"/>
                <a:ext cx="13615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17936C-7493-46C7-A667-DAC3EB21E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925" y="908228"/>
                <a:ext cx="1361569" cy="584775"/>
              </a:xfrm>
              <a:prstGeom prst="rect">
                <a:avLst/>
              </a:prstGeom>
              <a:blipFill>
                <a:blip r:embed="rId4"/>
                <a:stretch>
                  <a:fillRect l="-717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CC6AE4-0C25-4689-8CC6-139CD8F8F993}"/>
                  </a:ext>
                </a:extLst>
              </p:cNvPr>
              <p:cNvSpPr txBox="1"/>
              <p:nvPr/>
            </p:nvSpPr>
            <p:spPr>
              <a:xfrm>
                <a:off x="331358" y="1717570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CC6AE4-0C25-4689-8CC6-139CD8F8F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58" y="1717570"/>
                <a:ext cx="81500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E1D0531-C8E0-44E6-A3D2-A07586DBC9BE}"/>
              </a:ext>
            </a:extLst>
          </p:cNvPr>
          <p:cNvSpPr txBox="1"/>
          <p:nvPr/>
        </p:nvSpPr>
        <p:spPr>
          <a:xfrm>
            <a:off x="1265636" y="1686973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669F559-126B-478A-84D2-FAC33266BDCB}"/>
                  </a:ext>
                </a:extLst>
              </p:cNvPr>
              <p:cNvSpPr txBox="1"/>
              <p:nvPr/>
            </p:nvSpPr>
            <p:spPr>
              <a:xfrm>
                <a:off x="1898465" y="1717570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669F559-126B-478A-84D2-FAC33266B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65" y="1717570"/>
                <a:ext cx="83816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9647BB-0235-41C6-994B-50B7A2BD76A0}"/>
                  </a:ext>
                </a:extLst>
              </p:cNvPr>
              <p:cNvSpPr txBox="1"/>
              <p:nvPr/>
            </p:nvSpPr>
            <p:spPr>
              <a:xfrm>
                <a:off x="2802925" y="1686793"/>
                <a:ext cx="12182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9647BB-0235-41C6-994B-50B7A2BD7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925" y="1686793"/>
                <a:ext cx="1218275" cy="584775"/>
              </a:xfrm>
              <a:prstGeom prst="rect">
                <a:avLst/>
              </a:prstGeom>
              <a:blipFill>
                <a:blip r:embed="rId7"/>
                <a:stretch>
                  <a:fillRect l="-100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1F5A97-AFA3-4CF5-BE69-4761B9962D0A}"/>
                  </a:ext>
                </a:extLst>
              </p:cNvPr>
              <p:cNvSpPr txBox="1"/>
              <p:nvPr/>
            </p:nvSpPr>
            <p:spPr>
              <a:xfrm>
                <a:off x="5034994" y="938825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1F5A97-AFA3-4CF5-BE69-4761B9962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994" y="938825"/>
                <a:ext cx="81500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4C28BD3-556D-4124-A029-EEC8DCB3EA1D}"/>
              </a:ext>
            </a:extLst>
          </p:cNvPr>
          <p:cNvSpPr txBox="1"/>
          <p:nvPr/>
        </p:nvSpPr>
        <p:spPr>
          <a:xfrm>
            <a:off x="5969272" y="908228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2FE2343-71C3-48BE-9866-F627E614B81D}"/>
                  </a:ext>
                </a:extLst>
              </p:cNvPr>
              <p:cNvSpPr txBox="1"/>
              <p:nvPr/>
            </p:nvSpPr>
            <p:spPr>
              <a:xfrm>
                <a:off x="6602101" y="938825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2FE2343-71C3-48BE-9866-F627E614B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01" y="938825"/>
                <a:ext cx="838163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CC16B-7E81-45A9-B32D-C90AEB9C172D}"/>
                  </a:ext>
                </a:extLst>
              </p:cNvPr>
              <p:cNvSpPr txBox="1"/>
              <p:nvPr/>
            </p:nvSpPr>
            <p:spPr>
              <a:xfrm>
                <a:off x="7506561" y="908048"/>
                <a:ext cx="12894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CC16B-7E81-45A9-B32D-C90AEB9C1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561" y="908048"/>
                <a:ext cx="1289467" cy="584775"/>
              </a:xfrm>
              <a:prstGeom prst="rect">
                <a:avLst/>
              </a:prstGeom>
              <a:blipFill>
                <a:blip r:embed="rId10"/>
                <a:stretch>
                  <a:fillRect l="-943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12240AD-1F7A-410C-B1CC-D5A47432D2DF}"/>
                  </a:ext>
                </a:extLst>
              </p:cNvPr>
              <p:cNvSpPr txBox="1"/>
              <p:nvPr/>
            </p:nvSpPr>
            <p:spPr>
              <a:xfrm>
                <a:off x="5034994" y="1717390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12240AD-1F7A-410C-B1CC-D5A47432D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994" y="1717390"/>
                <a:ext cx="81500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AE5CF9AF-22F6-4F6F-BBDD-31192491ACB0}"/>
              </a:ext>
            </a:extLst>
          </p:cNvPr>
          <p:cNvSpPr txBox="1"/>
          <p:nvPr/>
        </p:nvSpPr>
        <p:spPr>
          <a:xfrm>
            <a:off x="5969272" y="1686793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58B67B-1A70-4A47-8655-F2435058F1BF}"/>
                  </a:ext>
                </a:extLst>
              </p:cNvPr>
              <p:cNvSpPr txBox="1"/>
              <p:nvPr/>
            </p:nvSpPr>
            <p:spPr>
              <a:xfrm>
                <a:off x="6602101" y="1717390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58B67B-1A70-4A47-8655-F2435058F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01" y="1717390"/>
                <a:ext cx="838163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F2967DB-7617-4DC3-B602-2502E6CC2C62}"/>
                  </a:ext>
                </a:extLst>
              </p:cNvPr>
              <p:cNvSpPr txBox="1"/>
              <p:nvPr/>
            </p:nvSpPr>
            <p:spPr>
              <a:xfrm>
                <a:off x="7506561" y="1686613"/>
                <a:ext cx="11504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F2967DB-7617-4DC3-B602-2502E6CC2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561" y="1686613"/>
                <a:ext cx="1150415" cy="584775"/>
              </a:xfrm>
              <a:prstGeom prst="rect">
                <a:avLst/>
              </a:prstGeom>
              <a:blipFill>
                <a:blip r:embed="rId13"/>
                <a:stretch>
                  <a:fillRect l="-687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C35B258-50E1-452E-981A-0DCD79AD125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blipFill>
                <a:blip r:embed="rId11"/>
                <a:stretch>
                  <a:fillRect l="-672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2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blipFill>
                <a:blip r:embed="rId17"/>
                <a:stretch>
                  <a:fillRect l="-1105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blipFill>
                <a:blip r:embed="rId20"/>
                <a:stretch>
                  <a:fillRect l="-6842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blipFill>
                <a:blip r:embed="rId2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blipFill>
                <a:blip r:embed="rId26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blipFill>
                <a:blip r:embed="rId32"/>
                <a:stretch>
                  <a:fillRect l="-400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blipFill>
                <a:blip r:embed="rId35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E8799C66-9589-45CF-96E7-0279BD1BB7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3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2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blipFill>
                <a:blip r:embed="rId10"/>
                <a:stretch>
                  <a:fillRect l="-672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214820" cy="584775"/>
              </a:xfrm>
              <a:prstGeom prst="rect">
                <a:avLst/>
              </a:prstGeom>
              <a:blipFill>
                <a:blip r:embed="rId13"/>
                <a:stretch>
                  <a:fillRect l="-4523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blipFill>
                <a:blip r:embed="rId16"/>
                <a:stretch>
                  <a:fillRect l="-1105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blipFill>
                <a:blip r:embed="rId1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blipFill>
                <a:blip r:embed="rId2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blipFill>
                <a:blip r:embed="rId2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34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361546" cy="584775"/>
              </a:xfrm>
              <a:prstGeom prst="rect">
                <a:avLst/>
              </a:prstGeom>
              <a:blipFill>
                <a:blip r:embed="rId28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34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blipFill>
                <a:blip r:embed="rId31"/>
                <a:stretch>
                  <a:fillRect l="-400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blipFill>
                <a:blip r:embed="rId34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7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C316168-9A75-47ED-B60A-ED268800559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15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blipFill>
                <a:blip r:embed="rId11"/>
                <a:stretch>
                  <a:fillRect l="-672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2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blipFill>
                <a:blip r:embed="rId17"/>
                <a:stretch>
                  <a:fillRect l="-1105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blipFill>
                <a:blip r:embed="rId20"/>
                <a:stretch>
                  <a:fillRect l="-6842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blipFill>
                <a:blip r:embed="rId2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blipFill>
                <a:blip r:embed="rId26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blipFill>
                <a:blip r:embed="rId32"/>
                <a:stretch>
                  <a:fillRect l="-400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blipFill>
                <a:blip r:embed="rId35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>
            <a:extLst>
              <a:ext uri="{FF2B5EF4-FFF2-40B4-BE49-F238E27FC236}">
                <a16:creationId xmlns:a16="http://schemas.microsoft.com/office/drawing/2014/main" id="{61F7609E-745B-430A-8E14-C993ABB3A5E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91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2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2650435"/>
                <a:ext cx="1361547" cy="584775"/>
              </a:xfrm>
              <a:prstGeom prst="rect">
                <a:avLst/>
              </a:prstGeom>
              <a:blipFill>
                <a:blip r:embed="rId10"/>
                <a:stretch>
                  <a:fillRect l="-672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214820" cy="584775"/>
              </a:xfrm>
              <a:prstGeom prst="rect">
                <a:avLst/>
              </a:prstGeom>
              <a:blipFill>
                <a:blip r:embed="rId13"/>
                <a:stretch>
                  <a:fillRect l="-4523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265544" cy="584775"/>
              </a:xfrm>
              <a:prstGeom prst="rect">
                <a:avLst/>
              </a:prstGeom>
              <a:blipFill>
                <a:blip r:embed="rId16"/>
                <a:stretch>
                  <a:fillRect l="-1105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0" y="5733125"/>
                <a:ext cx="1156215" cy="584775"/>
              </a:xfrm>
              <a:prstGeom prst="rect">
                <a:avLst/>
              </a:prstGeom>
              <a:blipFill>
                <a:blip r:embed="rId1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79" y="346130"/>
                <a:ext cx="1361547" cy="584775"/>
              </a:xfrm>
              <a:prstGeom prst="rect">
                <a:avLst/>
              </a:prstGeom>
              <a:blipFill>
                <a:blip r:embed="rId2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361546" cy="584775"/>
              </a:xfrm>
              <a:prstGeom prst="rect">
                <a:avLst/>
              </a:prstGeom>
              <a:blipFill>
                <a:blip r:embed="rId2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3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361546" cy="584775"/>
              </a:xfrm>
              <a:prstGeom prst="rect">
                <a:avLst/>
              </a:prstGeom>
              <a:blipFill>
                <a:blip r:embed="rId28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3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214820" cy="584775"/>
              </a:xfrm>
              <a:prstGeom prst="rect">
                <a:avLst/>
              </a:prstGeom>
              <a:blipFill>
                <a:blip r:embed="rId31"/>
                <a:stretch>
                  <a:fillRect l="-4000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361546" cy="584775"/>
              </a:xfrm>
              <a:prstGeom prst="rect">
                <a:avLst/>
              </a:prstGeom>
              <a:blipFill>
                <a:blip r:embed="rId34"/>
                <a:stretch>
                  <a:fillRect l="-669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7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9F000B4-2BF6-445D-A6BD-B44D9ADE753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909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375</Words>
  <Application>Microsoft Office PowerPoint</Application>
  <PresentationFormat>On-screen Show (4:3)</PresentationFormat>
  <Paragraphs>224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Brackets:  Multiplies to…, adds to… (mixed)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2018-07-30T08:12:35Z</dcterms:modified>
</cp:coreProperties>
</file>