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400" r:id="rId2"/>
    <p:sldId id="406" r:id="rId3"/>
    <p:sldId id="407" r:id="rId4"/>
    <p:sldId id="408" r:id="rId5"/>
    <p:sldId id="409" r:id="rId6"/>
    <p:sldId id="41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4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1566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2.png"/><Relationship Id="rId3" Type="http://schemas.openxmlformats.org/officeDocument/2006/relationships/image" Target="../media/image206.png"/><Relationship Id="rId7" Type="http://schemas.openxmlformats.org/officeDocument/2006/relationships/image" Target="../media/image211.png"/><Relationship Id="rId2" Type="http://schemas.openxmlformats.org/officeDocument/2006/relationships/image" Target="../media/image20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9.png"/><Relationship Id="rId5" Type="http://schemas.openxmlformats.org/officeDocument/2006/relationships/image" Target="../media/image208.png"/><Relationship Id="rId4" Type="http://schemas.openxmlformats.org/officeDocument/2006/relationships/image" Target="../media/image207.png"/><Relationship Id="rId9" Type="http://schemas.openxmlformats.org/officeDocument/2006/relationships/image" Target="../media/image2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9.png"/><Relationship Id="rId13" Type="http://schemas.openxmlformats.org/officeDocument/2006/relationships/image" Target="../media/image226.png"/><Relationship Id="rId18" Type="http://schemas.openxmlformats.org/officeDocument/2006/relationships/image" Target="../media/image233.png"/><Relationship Id="rId26" Type="http://schemas.openxmlformats.org/officeDocument/2006/relationships/image" Target="../media/image243.png"/><Relationship Id="rId3" Type="http://schemas.openxmlformats.org/officeDocument/2006/relationships/image" Target="../media/image214.png"/><Relationship Id="rId21" Type="http://schemas.openxmlformats.org/officeDocument/2006/relationships/image" Target="../media/image236.png"/><Relationship Id="rId34" Type="http://schemas.openxmlformats.org/officeDocument/2006/relationships/image" Target="../media/image253.png"/><Relationship Id="rId7" Type="http://schemas.openxmlformats.org/officeDocument/2006/relationships/image" Target="../media/image218.png"/><Relationship Id="rId12" Type="http://schemas.openxmlformats.org/officeDocument/2006/relationships/image" Target="../media/image225.png"/><Relationship Id="rId17" Type="http://schemas.openxmlformats.org/officeDocument/2006/relationships/image" Target="../media/image232.png"/><Relationship Id="rId25" Type="http://schemas.openxmlformats.org/officeDocument/2006/relationships/image" Target="../media/image242.png"/><Relationship Id="rId33" Type="http://schemas.openxmlformats.org/officeDocument/2006/relationships/image" Target="../media/image252.png"/><Relationship Id="rId38" Type="http://schemas.openxmlformats.org/officeDocument/2006/relationships/image" Target="../media/image257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29.png"/><Relationship Id="rId20" Type="http://schemas.openxmlformats.org/officeDocument/2006/relationships/image" Target="../media/image235.png"/><Relationship Id="rId29" Type="http://schemas.openxmlformats.org/officeDocument/2006/relationships/image" Target="../media/image246.png"/><Relationship Id="rId1" Type="http://schemas.openxmlformats.org/officeDocument/2006/relationships/tags" Target="../tags/tag1.xml"/><Relationship Id="rId6" Type="http://schemas.openxmlformats.org/officeDocument/2006/relationships/image" Target="../media/image217.png"/><Relationship Id="rId11" Type="http://schemas.openxmlformats.org/officeDocument/2006/relationships/image" Target="../media/image224.png"/><Relationship Id="rId24" Type="http://schemas.openxmlformats.org/officeDocument/2006/relationships/image" Target="../media/image239.png"/><Relationship Id="rId32" Type="http://schemas.openxmlformats.org/officeDocument/2006/relationships/image" Target="../media/image249.png"/><Relationship Id="rId37" Type="http://schemas.openxmlformats.org/officeDocument/2006/relationships/image" Target="../media/image256.png"/><Relationship Id="rId5" Type="http://schemas.openxmlformats.org/officeDocument/2006/relationships/image" Target="../media/image216.png"/><Relationship Id="rId15" Type="http://schemas.openxmlformats.org/officeDocument/2006/relationships/image" Target="../media/image228.png"/><Relationship Id="rId23" Type="http://schemas.openxmlformats.org/officeDocument/2006/relationships/image" Target="../media/image238.png"/><Relationship Id="rId28" Type="http://schemas.openxmlformats.org/officeDocument/2006/relationships/image" Target="../media/image245.png"/><Relationship Id="rId36" Type="http://schemas.openxmlformats.org/officeDocument/2006/relationships/image" Target="../media/image255.png"/><Relationship Id="rId10" Type="http://schemas.openxmlformats.org/officeDocument/2006/relationships/image" Target="../media/image223.png"/><Relationship Id="rId19" Type="http://schemas.openxmlformats.org/officeDocument/2006/relationships/image" Target="../media/image234.png"/><Relationship Id="rId31" Type="http://schemas.openxmlformats.org/officeDocument/2006/relationships/image" Target="../media/image248.png"/><Relationship Id="rId4" Type="http://schemas.openxmlformats.org/officeDocument/2006/relationships/image" Target="../media/image215.png"/><Relationship Id="rId9" Type="http://schemas.openxmlformats.org/officeDocument/2006/relationships/image" Target="../media/image222.png"/><Relationship Id="rId14" Type="http://schemas.openxmlformats.org/officeDocument/2006/relationships/image" Target="../media/image227.png"/><Relationship Id="rId22" Type="http://schemas.openxmlformats.org/officeDocument/2006/relationships/image" Target="../media/image237.png"/><Relationship Id="rId27" Type="http://schemas.openxmlformats.org/officeDocument/2006/relationships/image" Target="../media/image244.png"/><Relationship Id="rId30" Type="http://schemas.openxmlformats.org/officeDocument/2006/relationships/image" Target="../media/image247.png"/><Relationship Id="rId35" Type="http://schemas.openxmlformats.org/officeDocument/2006/relationships/image" Target="../media/image25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9.png"/><Relationship Id="rId13" Type="http://schemas.openxmlformats.org/officeDocument/2006/relationships/image" Target="../media/image265.png"/><Relationship Id="rId18" Type="http://schemas.openxmlformats.org/officeDocument/2006/relationships/image" Target="../media/image272.png"/><Relationship Id="rId26" Type="http://schemas.openxmlformats.org/officeDocument/2006/relationships/image" Target="../media/image282.png"/><Relationship Id="rId3" Type="http://schemas.openxmlformats.org/officeDocument/2006/relationships/image" Target="../media/image214.png"/><Relationship Id="rId21" Type="http://schemas.openxmlformats.org/officeDocument/2006/relationships/image" Target="../media/image275.png"/><Relationship Id="rId34" Type="http://schemas.openxmlformats.org/officeDocument/2006/relationships/image" Target="../media/image293.png"/><Relationship Id="rId7" Type="http://schemas.openxmlformats.org/officeDocument/2006/relationships/image" Target="../media/image218.png"/><Relationship Id="rId12" Type="http://schemas.openxmlformats.org/officeDocument/2006/relationships/image" Target="../media/image264.png"/><Relationship Id="rId17" Type="http://schemas.openxmlformats.org/officeDocument/2006/relationships/image" Target="../media/image269.png"/><Relationship Id="rId25" Type="http://schemas.openxmlformats.org/officeDocument/2006/relationships/image" Target="../media/image279.png"/><Relationship Id="rId33" Type="http://schemas.openxmlformats.org/officeDocument/2006/relationships/image" Target="../media/image289.png"/><Relationship Id="rId38" Type="http://schemas.openxmlformats.org/officeDocument/2006/relationships/image" Target="../media/image297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68.png"/><Relationship Id="rId20" Type="http://schemas.openxmlformats.org/officeDocument/2006/relationships/image" Target="../media/image274.png"/><Relationship Id="rId29" Type="http://schemas.openxmlformats.org/officeDocument/2006/relationships/image" Target="../media/image285.png"/><Relationship Id="rId1" Type="http://schemas.openxmlformats.org/officeDocument/2006/relationships/tags" Target="../tags/tag2.xml"/><Relationship Id="rId6" Type="http://schemas.openxmlformats.org/officeDocument/2006/relationships/image" Target="../media/image217.png"/><Relationship Id="rId11" Type="http://schemas.openxmlformats.org/officeDocument/2006/relationships/image" Target="../media/image263.png"/><Relationship Id="rId24" Type="http://schemas.openxmlformats.org/officeDocument/2006/relationships/image" Target="../media/image278.png"/><Relationship Id="rId32" Type="http://schemas.openxmlformats.org/officeDocument/2006/relationships/image" Target="../media/image288.png"/><Relationship Id="rId37" Type="http://schemas.openxmlformats.org/officeDocument/2006/relationships/image" Target="../media/image296.png"/><Relationship Id="rId5" Type="http://schemas.openxmlformats.org/officeDocument/2006/relationships/image" Target="../media/image258.png"/><Relationship Id="rId15" Type="http://schemas.openxmlformats.org/officeDocument/2006/relationships/image" Target="../media/image267.png"/><Relationship Id="rId23" Type="http://schemas.openxmlformats.org/officeDocument/2006/relationships/image" Target="../media/image277.png"/><Relationship Id="rId28" Type="http://schemas.openxmlformats.org/officeDocument/2006/relationships/image" Target="../media/image284.png"/><Relationship Id="rId36" Type="http://schemas.openxmlformats.org/officeDocument/2006/relationships/image" Target="../media/image295.png"/><Relationship Id="rId10" Type="http://schemas.openxmlformats.org/officeDocument/2006/relationships/image" Target="../media/image262.png"/><Relationship Id="rId19" Type="http://schemas.openxmlformats.org/officeDocument/2006/relationships/image" Target="../media/image273.png"/><Relationship Id="rId31" Type="http://schemas.openxmlformats.org/officeDocument/2006/relationships/image" Target="../media/image287.png"/><Relationship Id="rId4" Type="http://schemas.openxmlformats.org/officeDocument/2006/relationships/image" Target="../media/image215.png"/><Relationship Id="rId9" Type="http://schemas.openxmlformats.org/officeDocument/2006/relationships/image" Target="../media/image259.png"/><Relationship Id="rId14" Type="http://schemas.openxmlformats.org/officeDocument/2006/relationships/image" Target="../media/image266.png"/><Relationship Id="rId22" Type="http://schemas.openxmlformats.org/officeDocument/2006/relationships/image" Target="../media/image276.png"/><Relationship Id="rId27" Type="http://schemas.openxmlformats.org/officeDocument/2006/relationships/image" Target="../media/image283.png"/><Relationship Id="rId30" Type="http://schemas.openxmlformats.org/officeDocument/2006/relationships/image" Target="../media/image286.png"/><Relationship Id="rId35" Type="http://schemas.openxmlformats.org/officeDocument/2006/relationships/image" Target="../media/image29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9.png"/><Relationship Id="rId13" Type="http://schemas.openxmlformats.org/officeDocument/2006/relationships/image" Target="../media/image308.png"/><Relationship Id="rId18" Type="http://schemas.openxmlformats.org/officeDocument/2006/relationships/image" Target="../media/image313.png"/><Relationship Id="rId26" Type="http://schemas.openxmlformats.org/officeDocument/2006/relationships/image" Target="../media/image243.png"/><Relationship Id="rId3" Type="http://schemas.openxmlformats.org/officeDocument/2006/relationships/image" Target="../media/image298.png"/><Relationship Id="rId21" Type="http://schemas.openxmlformats.org/officeDocument/2006/relationships/image" Target="../media/image315.png"/><Relationship Id="rId34" Type="http://schemas.openxmlformats.org/officeDocument/2006/relationships/image" Target="../media/image326.png"/><Relationship Id="rId7" Type="http://schemas.openxmlformats.org/officeDocument/2006/relationships/image" Target="../media/image304.png"/><Relationship Id="rId12" Type="http://schemas.openxmlformats.org/officeDocument/2006/relationships/image" Target="../media/image307.png"/><Relationship Id="rId17" Type="http://schemas.openxmlformats.org/officeDocument/2006/relationships/image" Target="../media/image232.png"/><Relationship Id="rId25" Type="http://schemas.openxmlformats.org/officeDocument/2006/relationships/image" Target="../media/image318.png"/><Relationship Id="rId33" Type="http://schemas.openxmlformats.org/officeDocument/2006/relationships/image" Target="../media/image325.png"/><Relationship Id="rId38" Type="http://schemas.openxmlformats.org/officeDocument/2006/relationships/image" Target="../media/image257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12.png"/><Relationship Id="rId20" Type="http://schemas.openxmlformats.org/officeDocument/2006/relationships/image" Target="../media/image235.png"/><Relationship Id="rId29" Type="http://schemas.openxmlformats.org/officeDocument/2006/relationships/image" Target="../media/image246.png"/><Relationship Id="rId1" Type="http://schemas.openxmlformats.org/officeDocument/2006/relationships/tags" Target="../tags/tag3.xml"/><Relationship Id="rId6" Type="http://schemas.openxmlformats.org/officeDocument/2006/relationships/image" Target="../media/image303.png"/><Relationship Id="rId11" Type="http://schemas.openxmlformats.org/officeDocument/2006/relationships/image" Target="../media/image224.png"/><Relationship Id="rId24" Type="http://schemas.openxmlformats.org/officeDocument/2006/relationships/image" Target="../media/image317.png"/><Relationship Id="rId32" Type="http://schemas.openxmlformats.org/officeDocument/2006/relationships/image" Target="../media/image249.png"/><Relationship Id="rId37" Type="http://schemas.openxmlformats.org/officeDocument/2006/relationships/image" Target="../media/image328.png"/><Relationship Id="rId5" Type="http://schemas.openxmlformats.org/officeDocument/2006/relationships/image" Target="../media/image216.png"/><Relationship Id="rId15" Type="http://schemas.openxmlformats.org/officeDocument/2006/relationships/image" Target="../media/image309.png"/><Relationship Id="rId23" Type="http://schemas.openxmlformats.org/officeDocument/2006/relationships/image" Target="../media/image238.png"/><Relationship Id="rId28" Type="http://schemas.openxmlformats.org/officeDocument/2006/relationships/image" Target="../media/image322.png"/><Relationship Id="rId36" Type="http://schemas.openxmlformats.org/officeDocument/2006/relationships/image" Target="../media/image327.png"/><Relationship Id="rId10" Type="http://schemas.openxmlformats.org/officeDocument/2006/relationships/image" Target="../media/image306.png"/><Relationship Id="rId19" Type="http://schemas.openxmlformats.org/officeDocument/2006/relationships/image" Target="../media/image314.png"/><Relationship Id="rId31" Type="http://schemas.openxmlformats.org/officeDocument/2006/relationships/image" Target="../media/image324.png"/><Relationship Id="rId4" Type="http://schemas.openxmlformats.org/officeDocument/2006/relationships/image" Target="../media/image299.png"/><Relationship Id="rId9" Type="http://schemas.openxmlformats.org/officeDocument/2006/relationships/image" Target="../media/image305.png"/><Relationship Id="rId14" Type="http://schemas.openxmlformats.org/officeDocument/2006/relationships/image" Target="../media/image227.png"/><Relationship Id="rId22" Type="http://schemas.openxmlformats.org/officeDocument/2006/relationships/image" Target="../media/image316.png"/><Relationship Id="rId27" Type="http://schemas.openxmlformats.org/officeDocument/2006/relationships/image" Target="../media/image319.png"/><Relationship Id="rId30" Type="http://schemas.openxmlformats.org/officeDocument/2006/relationships/image" Target="../media/image323.png"/><Relationship Id="rId35" Type="http://schemas.openxmlformats.org/officeDocument/2006/relationships/image" Target="../media/image25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9.png"/><Relationship Id="rId13" Type="http://schemas.openxmlformats.org/officeDocument/2006/relationships/image" Target="../media/image338.png"/><Relationship Id="rId18" Type="http://schemas.openxmlformats.org/officeDocument/2006/relationships/image" Target="../media/image343.png"/><Relationship Id="rId26" Type="http://schemas.openxmlformats.org/officeDocument/2006/relationships/image" Target="../media/image282.png"/><Relationship Id="rId3" Type="http://schemas.openxmlformats.org/officeDocument/2006/relationships/image" Target="../media/image329.png"/><Relationship Id="rId21" Type="http://schemas.openxmlformats.org/officeDocument/2006/relationships/image" Target="../media/image345.png"/><Relationship Id="rId34" Type="http://schemas.openxmlformats.org/officeDocument/2006/relationships/image" Target="../media/image356.png"/><Relationship Id="rId7" Type="http://schemas.openxmlformats.org/officeDocument/2006/relationships/image" Target="../media/image334.png"/><Relationship Id="rId12" Type="http://schemas.openxmlformats.org/officeDocument/2006/relationships/image" Target="../media/image337.png"/><Relationship Id="rId17" Type="http://schemas.openxmlformats.org/officeDocument/2006/relationships/image" Target="../media/image269.png"/><Relationship Id="rId25" Type="http://schemas.openxmlformats.org/officeDocument/2006/relationships/image" Target="../media/image348.png"/><Relationship Id="rId33" Type="http://schemas.openxmlformats.org/officeDocument/2006/relationships/image" Target="../media/image325.png"/><Relationship Id="rId38" Type="http://schemas.openxmlformats.org/officeDocument/2006/relationships/image" Target="../media/image297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42.png"/><Relationship Id="rId20" Type="http://schemas.openxmlformats.org/officeDocument/2006/relationships/image" Target="../media/image274.png"/><Relationship Id="rId29" Type="http://schemas.openxmlformats.org/officeDocument/2006/relationships/image" Target="../media/image285.png"/><Relationship Id="rId1" Type="http://schemas.openxmlformats.org/officeDocument/2006/relationships/tags" Target="../tags/tag4.xml"/><Relationship Id="rId6" Type="http://schemas.openxmlformats.org/officeDocument/2006/relationships/image" Target="../media/image333.png"/><Relationship Id="rId11" Type="http://schemas.openxmlformats.org/officeDocument/2006/relationships/image" Target="../media/image263.png"/><Relationship Id="rId24" Type="http://schemas.openxmlformats.org/officeDocument/2006/relationships/image" Target="../media/image347.png"/><Relationship Id="rId32" Type="http://schemas.openxmlformats.org/officeDocument/2006/relationships/image" Target="../media/image288.png"/><Relationship Id="rId37" Type="http://schemas.openxmlformats.org/officeDocument/2006/relationships/image" Target="../media/image357.png"/><Relationship Id="rId5" Type="http://schemas.openxmlformats.org/officeDocument/2006/relationships/image" Target="../media/image258.png"/><Relationship Id="rId15" Type="http://schemas.openxmlformats.org/officeDocument/2006/relationships/image" Target="../media/image339.png"/><Relationship Id="rId23" Type="http://schemas.openxmlformats.org/officeDocument/2006/relationships/image" Target="../media/image277.png"/><Relationship Id="rId28" Type="http://schemas.openxmlformats.org/officeDocument/2006/relationships/image" Target="../media/image354.png"/><Relationship Id="rId36" Type="http://schemas.openxmlformats.org/officeDocument/2006/relationships/image" Target="../media/image327.png"/><Relationship Id="rId10" Type="http://schemas.openxmlformats.org/officeDocument/2006/relationships/image" Target="../media/image336.png"/><Relationship Id="rId19" Type="http://schemas.openxmlformats.org/officeDocument/2006/relationships/image" Target="../media/image344.png"/><Relationship Id="rId31" Type="http://schemas.openxmlformats.org/officeDocument/2006/relationships/image" Target="../media/image355.png"/><Relationship Id="rId4" Type="http://schemas.openxmlformats.org/officeDocument/2006/relationships/image" Target="../media/image332.png"/><Relationship Id="rId9" Type="http://schemas.openxmlformats.org/officeDocument/2006/relationships/image" Target="../media/image335.png"/><Relationship Id="rId14" Type="http://schemas.openxmlformats.org/officeDocument/2006/relationships/image" Target="../media/image266.png"/><Relationship Id="rId22" Type="http://schemas.openxmlformats.org/officeDocument/2006/relationships/image" Target="../media/image346.png"/><Relationship Id="rId27" Type="http://schemas.openxmlformats.org/officeDocument/2006/relationships/image" Target="../media/image349.png"/><Relationship Id="rId30" Type="http://schemas.openxmlformats.org/officeDocument/2006/relationships/image" Target="../media/image317.png"/><Relationship Id="rId35" Type="http://schemas.openxmlformats.org/officeDocument/2006/relationships/image" Target="../media/image29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47305"/>
            <a:ext cx="904460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Brackets: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Multiplies to…, adds to… (positive)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02B9B4-B1FF-45A2-8ED5-519139C0B20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03029" y="3964171"/>
            <a:ext cx="363855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697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A508AE2-7A17-4317-90A5-297229531862}"/>
                  </a:ext>
                </a:extLst>
              </p:cNvPr>
              <p:cNvSpPr txBox="1"/>
              <p:nvPr/>
            </p:nvSpPr>
            <p:spPr>
              <a:xfrm>
                <a:off x="331358" y="939005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A508AE2-7A17-4317-90A5-2972295318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358" y="939005"/>
                <a:ext cx="815008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3E808045-C7DA-4659-8AC8-C7B7546D919A}"/>
              </a:ext>
            </a:extLst>
          </p:cNvPr>
          <p:cNvSpPr txBox="1"/>
          <p:nvPr/>
        </p:nvSpPr>
        <p:spPr>
          <a:xfrm>
            <a:off x="1265636" y="908408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877ACDB-FAA3-4F95-865D-120C1F76B2EA}"/>
                  </a:ext>
                </a:extLst>
              </p:cNvPr>
              <p:cNvSpPr txBox="1"/>
              <p:nvPr/>
            </p:nvSpPr>
            <p:spPr>
              <a:xfrm>
                <a:off x="1898465" y="939005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877ACDB-FAA3-4F95-865D-120C1F76B2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8465" y="939005"/>
                <a:ext cx="838163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7517936C-7493-46C7-A667-DAC3EB21E588}"/>
              </a:ext>
            </a:extLst>
          </p:cNvPr>
          <p:cNvSpPr txBox="1"/>
          <p:nvPr/>
        </p:nvSpPr>
        <p:spPr>
          <a:xfrm>
            <a:off x="2802926" y="908228"/>
            <a:ext cx="1000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18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FCC6AE4-0C25-4689-8CC6-139CD8F8F993}"/>
                  </a:ext>
                </a:extLst>
              </p:cNvPr>
              <p:cNvSpPr txBox="1"/>
              <p:nvPr/>
            </p:nvSpPr>
            <p:spPr>
              <a:xfrm>
                <a:off x="331358" y="1717570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FCC6AE4-0C25-4689-8CC6-139CD8F8F9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358" y="1717570"/>
                <a:ext cx="815008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9E1D0531-C8E0-44E6-A3D2-A07586DBC9BE}"/>
              </a:ext>
            </a:extLst>
          </p:cNvPr>
          <p:cNvSpPr txBox="1"/>
          <p:nvPr/>
        </p:nvSpPr>
        <p:spPr>
          <a:xfrm>
            <a:off x="1265636" y="1686973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669F559-126B-478A-84D2-FAC33266BDCB}"/>
                  </a:ext>
                </a:extLst>
              </p:cNvPr>
              <p:cNvSpPr txBox="1"/>
              <p:nvPr/>
            </p:nvSpPr>
            <p:spPr>
              <a:xfrm>
                <a:off x="1898465" y="1717570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669F559-126B-478A-84D2-FAC33266BD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8465" y="1717570"/>
                <a:ext cx="838163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C49647BB-0235-41C6-994B-50B7A2BD76A0}"/>
              </a:ext>
            </a:extLst>
          </p:cNvPr>
          <p:cNvSpPr txBox="1"/>
          <p:nvPr/>
        </p:nvSpPr>
        <p:spPr>
          <a:xfrm>
            <a:off x="2802926" y="1686793"/>
            <a:ext cx="1000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41F5A97-AFA3-4CF5-BE69-4761B9962D0A}"/>
                  </a:ext>
                </a:extLst>
              </p:cNvPr>
              <p:cNvSpPr txBox="1"/>
              <p:nvPr/>
            </p:nvSpPr>
            <p:spPr>
              <a:xfrm>
                <a:off x="5034994" y="938825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41F5A97-AFA3-4CF5-BE69-4761B9962D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4994" y="938825"/>
                <a:ext cx="815008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D4C28BD3-556D-4124-A029-EEC8DCB3EA1D}"/>
              </a:ext>
            </a:extLst>
          </p:cNvPr>
          <p:cNvSpPr txBox="1"/>
          <p:nvPr/>
        </p:nvSpPr>
        <p:spPr>
          <a:xfrm>
            <a:off x="5969272" y="908228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2FE2343-71C3-48BE-9866-F627E614B81D}"/>
                  </a:ext>
                </a:extLst>
              </p:cNvPr>
              <p:cNvSpPr txBox="1"/>
              <p:nvPr/>
            </p:nvSpPr>
            <p:spPr>
              <a:xfrm>
                <a:off x="6602101" y="938825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2FE2343-71C3-48BE-9866-F627E614B8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2101" y="938825"/>
                <a:ext cx="838163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>
            <a:extLst>
              <a:ext uri="{FF2B5EF4-FFF2-40B4-BE49-F238E27FC236}">
                <a16:creationId xmlns:a16="http://schemas.microsoft.com/office/drawing/2014/main" id="{104CC16B-7E81-45A9-B32D-C90AEB9C172D}"/>
              </a:ext>
            </a:extLst>
          </p:cNvPr>
          <p:cNvSpPr txBox="1"/>
          <p:nvPr/>
        </p:nvSpPr>
        <p:spPr>
          <a:xfrm>
            <a:off x="7506562" y="908048"/>
            <a:ext cx="1000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20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12240AD-1F7A-410C-B1CC-D5A47432D2DF}"/>
                  </a:ext>
                </a:extLst>
              </p:cNvPr>
              <p:cNvSpPr txBox="1"/>
              <p:nvPr/>
            </p:nvSpPr>
            <p:spPr>
              <a:xfrm>
                <a:off x="5034994" y="1717390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12240AD-1F7A-410C-B1CC-D5A47432D2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4994" y="1717390"/>
                <a:ext cx="815008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>
            <a:extLst>
              <a:ext uri="{FF2B5EF4-FFF2-40B4-BE49-F238E27FC236}">
                <a16:creationId xmlns:a16="http://schemas.microsoft.com/office/drawing/2014/main" id="{AE5CF9AF-22F6-4F6F-BBDD-31192491ACB0}"/>
              </a:ext>
            </a:extLst>
          </p:cNvPr>
          <p:cNvSpPr txBox="1"/>
          <p:nvPr/>
        </p:nvSpPr>
        <p:spPr>
          <a:xfrm>
            <a:off x="5969272" y="1686793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A58B67B-1A70-4A47-8655-F2435058F1BF}"/>
                  </a:ext>
                </a:extLst>
              </p:cNvPr>
              <p:cNvSpPr txBox="1"/>
              <p:nvPr/>
            </p:nvSpPr>
            <p:spPr>
              <a:xfrm>
                <a:off x="6602101" y="1717390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A58B67B-1A70-4A47-8655-F2435058F1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2101" y="1717390"/>
                <a:ext cx="838163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>
            <a:extLst>
              <a:ext uri="{FF2B5EF4-FFF2-40B4-BE49-F238E27FC236}">
                <a16:creationId xmlns:a16="http://schemas.microsoft.com/office/drawing/2014/main" id="{FF2967DB-7617-4DC3-B602-2502E6CC2C62}"/>
              </a:ext>
            </a:extLst>
          </p:cNvPr>
          <p:cNvSpPr txBox="1"/>
          <p:nvPr/>
        </p:nvSpPr>
        <p:spPr>
          <a:xfrm>
            <a:off x="7506562" y="1686613"/>
            <a:ext cx="1000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1F9E8A5-55E4-4F82-B253-090266E61CA9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92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8113" y="376907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376907"/>
                <a:ext cx="815008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45C50258-70AF-40C8-84ED-B39F5E29045C}"/>
              </a:ext>
            </a:extLst>
          </p:cNvPr>
          <p:cNvSpPr txBox="1"/>
          <p:nvPr/>
        </p:nvSpPr>
        <p:spPr>
          <a:xfrm>
            <a:off x="1242391" y="34631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3EA6946-499E-4D53-93B8-E067497B3033}"/>
                  </a:ext>
                </a:extLst>
              </p:cNvPr>
              <p:cNvSpPr txBox="1"/>
              <p:nvPr/>
            </p:nvSpPr>
            <p:spPr>
              <a:xfrm>
                <a:off x="1875220" y="37690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3EA6946-499E-4D53-93B8-E067497B30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376907"/>
                <a:ext cx="838163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B3CE730-A208-4C2C-BDFB-111CBF9008FF}"/>
                  </a:ext>
                </a:extLst>
              </p:cNvPr>
              <p:cNvSpPr txBox="1"/>
              <p:nvPr/>
            </p:nvSpPr>
            <p:spPr>
              <a:xfrm>
                <a:off x="2779681" y="346130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28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B3CE730-A208-4C2C-BDFB-111CBF9008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1" y="346130"/>
                <a:ext cx="1000464" cy="584775"/>
              </a:xfrm>
              <a:prstGeom prst="rect">
                <a:avLst/>
              </a:prstGeom>
              <a:blipFill>
                <a:blip r:embed="rId5"/>
                <a:stretch>
                  <a:fillRect l="-1219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DB43B21-5318-47E9-942B-9798FB20E0A3}"/>
                  </a:ext>
                </a:extLst>
              </p:cNvPr>
              <p:cNvSpPr txBox="1"/>
              <p:nvPr/>
            </p:nvSpPr>
            <p:spPr>
              <a:xfrm>
                <a:off x="308113" y="1155472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DB43B21-5318-47E9-942B-9798FB20E0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1155472"/>
                <a:ext cx="815008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DDDBACC6-AD90-4B8B-B3FC-95F0D79CBFF0}"/>
              </a:ext>
            </a:extLst>
          </p:cNvPr>
          <p:cNvSpPr txBox="1"/>
          <p:nvPr/>
        </p:nvSpPr>
        <p:spPr>
          <a:xfrm>
            <a:off x="1242391" y="112487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87EC056-DC77-47AC-9417-0066A8879534}"/>
                  </a:ext>
                </a:extLst>
              </p:cNvPr>
              <p:cNvSpPr txBox="1"/>
              <p:nvPr/>
            </p:nvSpPr>
            <p:spPr>
              <a:xfrm>
                <a:off x="1875220" y="115547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87EC056-DC77-47AC-9417-0066A88795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1155472"/>
                <a:ext cx="838163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9480D2-30C1-448D-8E21-C9F90EB86FEB}"/>
                  </a:ext>
                </a:extLst>
              </p:cNvPr>
              <p:cNvSpPr txBox="1"/>
              <p:nvPr/>
            </p:nvSpPr>
            <p:spPr>
              <a:xfrm>
                <a:off x="2779681" y="1124695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11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9480D2-30C1-448D-8E21-C9F90EB86F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1" y="1124695"/>
                <a:ext cx="1000464" cy="584775"/>
              </a:xfrm>
              <a:prstGeom prst="rect">
                <a:avLst/>
              </a:prstGeom>
              <a:blipFill>
                <a:blip r:embed="rId8"/>
                <a:stretch>
                  <a:fillRect l="-1219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9E4A148-6D8F-4FAD-B652-EDB1BBF6335E}"/>
                  </a:ext>
                </a:extLst>
              </p:cNvPr>
              <p:cNvSpPr txBox="1"/>
              <p:nvPr/>
            </p:nvSpPr>
            <p:spPr>
              <a:xfrm>
                <a:off x="308113" y="2681212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9E4A148-6D8F-4FAD-B652-EDB1BBF633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2681212"/>
                <a:ext cx="815008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>
            <a:extLst>
              <a:ext uri="{FF2B5EF4-FFF2-40B4-BE49-F238E27FC236}">
                <a16:creationId xmlns:a16="http://schemas.microsoft.com/office/drawing/2014/main" id="{083FA5C7-DDF3-4CF8-B52A-37F7C46C838A}"/>
              </a:ext>
            </a:extLst>
          </p:cNvPr>
          <p:cNvSpPr txBox="1"/>
          <p:nvPr/>
        </p:nvSpPr>
        <p:spPr>
          <a:xfrm>
            <a:off x="1242391" y="265061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DC99798D-D03A-4029-99ED-FFA6CBED2774}"/>
                  </a:ext>
                </a:extLst>
              </p:cNvPr>
              <p:cNvSpPr txBox="1"/>
              <p:nvPr/>
            </p:nvSpPr>
            <p:spPr>
              <a:xfrm>
                <a:off x="1875220" y="268121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DC99798D-D03A-4029-99ED-FFA6CBED27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2681212"/>
                <a:ext cx="838163" cy="5539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63E90BAB-D8EB-4D09-8D79-ADD80595CC40}"/>
                  </a:ext>
                </a:extLst>
              </p:cNvPr>
              <p:cNvSpPr txBox="1"/>
              <p:nvPr/>
            </p:nvSpPr>
            <p:spPr>
              <a:xfrm>
                <a:off x="2779681" y="2650435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28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63E90BAB-D8EB-4D09-8D79-ADD80595CC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1" y="2650435"/>
                <a:ext cx="1000464" cy="584775"/>
              </a:xfrm>
              <a:prstGeom prst="rect">
                <a:avLst/>
              </a:prstGeom>
              <a:blipFill>
                <a:blip r:embed="rId11"/>
                <a:stretch>
                  <a:fillRect l="-1219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1B29D3EE-8B33-45B2-B1A2-43E5D74555A2}"/>
                  </a:ext>
                </a:extLst>
              </p:cNvPr>
              <p:cNvSpPr txBox="1"/>
              <p:nvPr/>
            </p:nvSpPr>
            <p:spPr>
              <a:xfrm>
                <a:off x="308113" y="3459777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1B29D3EE-8B33-45B2-B1A2-43E5D74555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3459777"/>
                <a:ext cx="815008" cy="55399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>
            <a:extLst>
              <a:ext uri="{FF2B5EF4-FFF2-40B4-BE49-F238E27FC236}">
                <a16:creationId xmlns:a16="http://schemas.microsoft.com/office/drawing/2014/main" id="{6CB14E15-8536-4342-9CB3-634549198538}"/>
              </a:ext>
            </a:extLst>
          </p:cNvPr>
          <p:cNvSpPr txBox="1"/>
          <p:nvPr/>
        </p:nvSpPr>
        <p:spPr>
          <a:xfrm>
            <a:off x="1242391" y="342918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19D862B9-6E35-4E2B-BFC7-A8EB723136F4}"/>
                  </a:ext>
                </a:extLst>
              </p:cNvPr>
              <p:cNvSpPr txBox="1"/>
              <p:nvPr/>
            </p:nvSpPr>
            <p:spPr>
              <a:xfrm>
                <a:off x="1875220" y="345977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19D862B9-6E35-4E2B-BFC7-A8EB723136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3459777"/>
                <a:ext cx="838163" cy="55399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9DE05E34-2D06-4D25-8CB1-166D89722C37}"/>
                  </a:ext>
                </a:extLst>
              </p:cNvPr>
              <p:cNvSpPr txBox="1"/>
              <p:nvPr/>
            </p:nvSpPr>
            <p:spPr>
              <a:xfrm>
                <a:off x="2779681" y="3429000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16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9DE05E34-2D06-4D25-8CB1-166D89722C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1" y="3429000"/>
                <a:ext cx="1000464" cy="584775"/>
              </a:xfrm>
              <a:prstGeom prst="rect">
                <a:avLst/>
              </a:prstGeom>
              <a:blipFill>
                <a:blip r:embed="rId14"/>
                <a:stretch>
                  <a:fillRect l="-12195" t="-12632" b="-34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77956175-7566-4064-96FB-1BB12E05BF35}"/>
                  </a:ext>
                </a:extLst>
              </p:cNvPr>
              <p:cNvSpPr txBox="1"/>
              <p:nvPr/>
            </p:nvSpPr>
            <p:spPr>
              <a:xfrm>
                <a:off x="308113" y="4985337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77956175-7566-4064-96FB-1BB12E05BF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4985337"/>
                <a:ext cx="815008" cy="55399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>
            <a:extLst>
              <a:ext uri="{FF2B5EF4-FFF2-40B4-BE49-F238E27FC236}">
                <a16:creationId xmlns:a16="http://schemas.microsoft.com/office/drawing/2014/main" id="{CD7C19F8-B6FD-4488-945B-853D8FDA4E88}"/>
              </a:ext>
            </a:extLst>
          </p:cNvPr>
          <p:cNvSpPr txBox="1"/>
          <p:nvPr/>
        </p:nvSpPr>
        <p:spPr>
          <a:xfrm>
            <a:off x="1242391" y="495474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2106CDAC-656C-4857-9A09-8640F95356E6}"/>
                  </a:ext>
                </a:extLst>
              </p:cNvPr>
              <p:cNvSpPr txBox="1"/>
              <p:nvPr/>
            </p:nvSpPr>
            <p:spPr>
              <a:xfrm>
                <a:off x="1875220" y="498533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2106CDAC-656C-4857-9A09-8640F95356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4985337"/>
                <a:ext cx="838163" cy="55399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C456DADE-3F01-4B10-9EE1-F56FE9B2C8AA}"/>
                  </a:ext>
                </a:extLst>
              </p:cNvPr>
              <p:cNvSpPr txBox="1"/>
              <p:nvPr/>
            </p:nvSpPr>
            <p:spPr>
              <a:xfrm>
                <a:off x="2779681" y="4954560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60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C456DADE-3F01-4B10-9EE1-F56FE9B2C8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1" y="4954560"/>
                <a:ext cx="1000464" cy="584775"/>
              </a:xfrm>
              <a:prstGeom prst="rect">
                <a:avLst/>
              </a:prstGeom>
              <a:blipFill>
                <a:blip r:embed="rId17"/>
                <a:stretch>
                  <a:fillRect l="-1219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F03FB6B-1F5E-4DCE-910D-A2112E1A8633}"/>
                  </a:ext>
                </a:extLst>
              </p:cNvPr>
              <p:cNvSpPr txBox="1"/>
              <p:nvPr/>
            </p:nvSpPr>
            <p:spPr>
              <a:xfrm>
                <a:off x="308113" y="5763902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F03FB6B-1F5E-4DCE-910D-A2112E1A86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5763902"/>
                <a:ext cx="815008" cy="55399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>
            <a:extLst>
              <a:ext uri="{FF2B5EF4-FFF2-40B4-BE49-F238E27FC236}">
                <a16:creationId xmlns:a16="http://schemas.microsoft.com/office/drawing/2014/main" id="{35F9F57C-AB19-4C85-8F89-A81FEA292657}"/>
              </a:ext>
            </a:extLst>
          </p:cNvPr>
          <p:cNvSpPr txBox="1"/>
          <p:nvPr/>
        </p:nvSpPr>
        <p:spPr>
          <a:xfrm>
            <a:off x="1242391" y="573330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FE386326-BCD8-491C-9455-A69A5630E81D}"/>
                  </a:ext>
                </a:extLst>
              </p:cNvPr>
              <p:cNvSpPr txBox="1"/>
              <p:nvPr/>
            </p:nvSpPr>
            <p:spPr>
              <a:xfrm>
                <a:off x="1875220" y="576390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FE386326-BCD8-491C-9455-A69A5630E8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5763902"/>
                <a:ext cx="838163" cy="55399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18CF25C9-872A-4288-A547-28BFE96CC4B7}"/>
                  </a:ext>
                </a:extLst>
              </p:cNvPr>
              <p:cNvSpPr txBox="1"/>
              <p:nvPr/>
            </p:nvSpPr>
            <p:spPr>
              <a:xfrm>
                <a:off x="2779681" y="5733125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16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18CF25C9-872A-4288-A547-28BFE96CC4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1" y="5733125"/>
                <a:ext cx="1000464" cy="584775"/>
              </a:xfrm>
              <a:prstGeom prst="rect">
                <a:avLst/>
              </a:prstGeom>
              <a:blipFill>
                <a:blip r:embed="rId20"/>
                <a:stretch>
                  <a:fillRect l="-1219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EDFAE81-84E6-4C52-881C-55B00857BE59}"/>
                  </a:ext>
                </a:extLst>
              </p:cNvPr>
              <p:cNvSpPr txBox="1"/>
              <p:nvPr/>
            </p:nvSpPr>
            <p:spPr>
              <a:xfrm>
                <a:off x="4797212" y="376907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EDFAE81-84E6-4C52-881C-55B00857BE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376907"/>
                <a:ext cx="815008" cy="553998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>
            <a:extLst>
              <a:ext uri="{FF2B5EF4-FFF2-40B4-BE49-F238E27FC236}">
                <a16:creationId xmlns:a16="http://schemas.microsoft.com/office/drawing/2014/main" id="{BB507071-0373-4614-B537-CAFC22C0E058}"/>
              </a:ext>
            </a:extLst>
          </p:cNvPr>
          <p:cNvSpPr txBox="1"/>
          <p:nvPr/>
        </p:nvSpPr>
        <p:spPr>
          <a:xfrm>
            <a:off x="5731490" y="34631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2696733C-4F89-4EF6-BF90-EF3E59B88708}"/>
                  </a:ext>
                </a:extLst>
              </p:cNvPr>
              <p:cNvSpPr txBox="1"/>
              <p:nvPr/>
            </p:nvSpPr>
            <p:spPr>
              <a:xfrm>
                <a:off x="6364319" y="37690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2696733C-4F89-4EF6-BF90-EF3E59B887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376907"/>
                <a:ext cx="838163" cy="553998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B63DE426-35E8-4E37-BAC7-DCF4B421039F}"/>
                  </a:ext>
                </a:extLst>
              </p:cNvPr>
              <p:cNvSpPr txBox="1"/>
              <p:nvPr/>
            </p:nvSpPr>
            <p:spPr>
              <a:xfrm>
                <a:off x="7268780" y="346130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15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B63DE426-35E8-4E37-BAC7-DCF4B42103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80" y="346130"/>
                <a:ext cx="1000464" cy="584775"/>
              </a:xfrm>
              <a:prstGeom prst="rect">
                <a:avLst/>
              </a:prstGeom>
              <a:blipFill>
                <a:blip r:embed="rId23"/>
                <a:stretch>
                  <a:fillRect l="-1151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AF8C1C57-FD8E-4204-BD4B-F8EF9E1804C1}"/>
                  </a:ext>
                </a:extLst>
              </p:cNvPr>
              <p:cNvSpPr txBox="1"/>
              <p:nvPr/>
            </p:nvSpPr>
            <p:spPr>
              <a:xfrm>
                <a:off x="4797212" y="1155472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AF8C1C57-FD8E-4204-BD4B-F8EF9E1804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1155472"/>
                <a:ext cx="815008" cy="553998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Box 74">
            <a:extLst>
              <a:ext uri="{FF2B5EF4-FFF2-40B4-BE49-F238E27FC236}">
                <a16:creationId xmlns:a16="http://schemas.microsoft.com/office/drawing/2014/main" id="{3E1526B9-3F04-4E3C-BFA2-11C7647FAD32}"/>
              </a:ext>
            </a:extLst>
          </p:cNvPr>
          <p:cNvSpPr txBox="1"/>
          <p:nvPr/>
        </p:nvSpPr>
        <p:spPr>
          <a:xfrm>
            <a:off x="5731490" y="112487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21C12E3F-2C8A-4AE2-8AE6-0B3127E77E52}"/>
                  </a:ext>
                </a:extLst>
              </p:cNvPr>
              <p:cNvSpPr txBox="1"/>
              <p:nvPr/>
            </p:nvSpPr>
            <p:spPr>
              <a:xfrm>
                <a:off x="6364319" y="115547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21C12E3F-2C8A-4AE2-8AE6-0B3127E77E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1155472"/>
                <a:ext cx="838163" cy="553998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77DD55C2-0607-4868-A0FA-A1A4E0CD9D39}"/>
                  </a:ext>
                </a:extLst>
              </p:cNvPr>
              <p:cNvSpPr txBox="1"/>
              <p:nvPr/>
            </p:nvSpPr>
            <p:spPr>
              <a:xfrm>
                <a:off x="7268780" y="1124695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16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77DD55C2-0607-4868-A0FA-A1A4E0CD9D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80" y="1124695"/>
                <a:ext cx="1000464" cy="584775"/>
              </a:xfrm>
              <a:prstGeom prst="rect">
                <a:avLst/>
              </a:prstGeom>
              <a:blipFill>
                <a:blip r:embed="rId26"/>
                <a:stretch>
                  <a:fillRect l="-1151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F7092CEB-57D8-4030-ABE0-AA04E6A9DD2B}"/>
                  </a:ext>
                </a:extLst>
              </p:cNvPr>
              <p:cNvSpPr txBox="1"/>
              <p:nvPr/>
            </p:nvSpPr>
            <p:spPr>
              <a:xfrm>
                <a:off x="4797212" y="2681212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F7092CEB-57D8-4030-ABE0-AA04E6A9DD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2681212"/>
                <a:ext cx="815008" cy="553998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Box 78">
            <a:extLst>
              <a:ext uri="{FF2B5EF4-FFF2-40B4-BE49-F238E27FC236}">
                <a16:creationId xmlns:a16="http://schemas.microsoft.com/office/drawing/2014/main" id="{43255D8E-1FFF-4541-A8D0-48A3C095AAE6}"/>
              </a:ext>
            </a:extLst>
          </p:cNvPr>
          <p:cNvSpPr txBox="1"/>
          <p:nvPr/>
        </p:nvSpPr>
        <p:spPr>
          <a:xfrm>
            <a:off x="5731490" y="265061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B2B8A3FE-718C-40DD-AFBB-92F338C76FB3}"/>
                  </a:ext>
                </a:extLst>
              </p:cNvPr>
              <p:cNvSpPr txBox="1"/>
              <p:nvPr/>
            </p:nvSpPr>
            <p:spPr>
              <a:xfrm>
                <a:off x="6364319" y="268121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B2B8A3FE-718C-40DD-AFBB-92F338C76F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2681212"/>
                <a:ext cx="838163" cy="553998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8CE88AD8-A1CF-495A-8F86-C84FFF4E5CF1}"/>
                  </a:ext>
                </a:extLst>
              </p:cNvPr>
              <p:cNvSpPr txBox="1"/>
              <p:nvPr/>
            </p:nvSpPr>
            <p:spPr>
              <a:xfrm>
                <a:off x="7268780" y="2650435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15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8CE88AD8-A1CF-495A-8F86-C84FFF4E5C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80" y="2650435"/>
                <a:ext cx="1000464" cy="584775"/>
              </a:xfrm>
              <a:prstGeom prst="rect">
                <a:avLst/>
              </a:prstGeom>
              <a:blipFill>
                <a:blip r:embed="rId29"/>
                <a:stretch>
                  <a:fillRect l="-1151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88EA7C90-35C3-4776-A8C6-05AB5F6D5B25}"/>
                  </a:ext>
                </a:extLst>
              </p:cNvPr>
              <p:cNvSpPr txBox="1"/>
              <p:nvPr/>
            </p:nvSpPr>
            <p:spPr>
              <a:xfrm>
                <a:off x="4797212" y="3459777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88EA7C90-35C3-4776-A8C6-05AB5F6D5B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3459777"/>
                <a:ext cx="815008" cy="553998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Box 82">
            <a:extLst>
              <a:ext uri="{FF2B5EF4-FFF2-40B4-BE49-F238E27FC236}">
                <a16:creationId xmlns:a16="http://schemas.microsoft.com/office/drawing/2014/main" id="{0D72593C-90E9-4930-A9C4-9D06634D220A}"/>
              </a:ext>
            </a:extLst>
          </p:cNvPr>
          <p:cNvSpPr txBox="1"/>
          <p:nvPr/>
        </p:nvSpPr>
        <p:spPr>
          <a:xfrm>
            <a:off x="5731490" y="342918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43A0675E-5512-4BA2-B31F-9897F2703A3C}"/>
                  </a:ext>
                </a:extLst>
              </p:cNvPr>
              <p:cNvSpPr txBox="1"/>
              <p:nvPr/>
            </p:nvSpPr>
            <p:spPr>
              <a:xfrm>
                <a:off x="6364319" y="345977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43A0675E-5512-4BA2-B31F-9897F2703A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3459777"/>
                <a:ext cx="838163" cy="553998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69BEE3C8-1F37-45E8-A0E7-DDC327A48E5A}"/>
                  </a:ext>
                </a:extLst>
              </p:cNvPr>
              <p:cNvSpPr txBox="1"/>
              <p:nvPr/>
            </p:nvSpPr>
            <p:spPr>
              <a:xfrm>
                <a:off x="7268780" y="3429000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69BEE3C8-1F37-45E8-A0E7-DDC327A48E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80" y="3429000"/>
                <a:ext cx="1000464" cy="584775"/>
              </a:xfrm>
              <a:prstGeom prst="rect">
                <a:avLst/>
              </a:prstGeom>
              <a:blipFill>
                <a:blip r:embed="rId32"/>
                <a:stretch>
                  <a:fillRect l="-606" t="-12632" b="-34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0F9827AC-F960-4B30-867D-3FF8BBEBD584}"/>
                  </a:ext>
                </a:extLst>
              </p:cNvPr>
              <p:cNvSpPr txBox="1"/>
              <p:nvPr/>
            </p:nvSpPr>
            <p:spPr>
              <a:xfrm>
                <a:off x="4797212" y="4985337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0F9827AC-F960-4B30-867D-3FF8BBEBD5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4985337"/>
                <a:ext cx="815008" cy="553998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TextBox 86">
            <a:extLst>
              <a:ext uri="{FF2B5EF4-FFF2-40B4-BE49-F238E27FC236}">
                <a16:creationId xmlns:a16="http://schemas.microsoft.com/office/drawing/2014/main" id="{5127B16F-B01C-4F37-B3BB-D7546CE3EF5E}"/>
              </a:ext>
            </a:extLst>
          </p:cNvPr>
          <p:cNvSpPr txBox="1"/>
          <p:nvPr/>
        </p:nvSpPr>
        <p:spPr>
          <a:xfrm>
            <a:off x="5731490" y="495474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0FF0A0E4-A31A-4D0E-8497-5357F55F66A1}"/>
                  </a:ext>
                </a:extLst>
              </p:cNvPr>
              <p:cNvSpPr txBox="1"/>
              <p:nvPr/>
            </p:nvSpPr>
            <p:spPr>
              <a:xfrm>
                <a:off x="6364319" y="498533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0FF0A0E4-A31A-4D0E-8497-5357F55F66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4985337"/>
                <a:ext cx="838163" cy="553998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6A26B357-323F-4B68-A092-7697B4AD52BD}"/>
                  </a:ext>
                </a:extLst>
              </p:cNvPr>
              <p:cNvSpPr txBox="1"/>
              <p:nvPr/>
            </p:nvSpPr>
            <p:spPr>
              <a:xfrm>
                <a:off x="7268780" y="4954560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16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6A26B357-323F-4B68-A092-7697B4AD52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80" y="4954560"/>
                <a:ext cx="1000464" cy="584775"/>
              </a:xfrm>
              <a:prstGeom prst="rect">
                <a:avLst/>
              </a:prstGeom>
              <a:blipFill>
                <a:blip r:embed="rId35"/>
                <a:stretch>
                  <a:fillRect l="-1151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78D7D0E0-FC0E-4CAB-9CD6-F0A6D0F6DDE7}"/>
                  </a:ext>
                </a:extLst>
              </p:cNvPr>
              <p:cNvSpPr txBox="1"/>
              <p:nvPr/>
            </p:nvSpPr>
            <p:spPr>
              <a:xfrm>
                <a:off x="4797212" y="5763902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78D7D0E0-FC0E-4CAB-9CD6-F0A6D0F6DD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5763902"/>
                <a:ext cx="815008" cy="553998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TextBox 90">
            <a:extLst>
              <a:ext uri="{FF2B5EF4-FFF2-40B4-BE49-F238E27FC236}">
                <a16:creationId xmlns:a16="http://schemas.microsoft.com/office/drawing/2014/main" id="{2D38D454-31CF-4F12-B8E1-BC651D550ECE}"/>
              </a:ext>
            </a:extLst>
          </p:cNvPr>
          <p:cNvSpPr txBox="1"/>
          <p:nvPr/>
        </p:nvSpPr>
        <p:spPr>
          <a:xfrm>
            <a:off x="5731490" y="573330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2DC8CA3D-619C-4F07-AF0C-95D8A18FEBD2}"/>
                  </a:ext>
                </a:extLst>
              </p:cNvPr>
              <p:cNvSpPr txBox="1"/>
              <p:nvPr/>
            </p:nvSpPr>
            <p:spPr>
              <a:xfrm>
                <a:off x="6364319" y="576390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2DC8CA3D-619C-4F07-AF0C-95D8A18FEB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5763902"/>
                <a:ext cx="838163" cy="553998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5E7D4FA1-81E5-45BA-A7C9-950D9053011D}"/>
                  </a:ext>
                </a:extLst>
              </p:cNvPr>
              <p:cNvSpPr txBox="1"/>
              <p:nvPr/>
            </p:nvSpPr>
            <p:spPr>
              <a:xfrm>
                <a:off x="7268780" y="5733125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5E7D4FA1-81E5-45BA-A7C9-950D905301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80" y="5733125"/>
                <a:ext cx="1000464" cy="584775"/>
              </a:xfrm>
              <a:prstGeom prst="rect">
                <a:avLst/>
              </a:prstGeom>
              <a:blipFill>
                <a:blip r:embed="rId38"/>
                <a:stretch>
                  <a:fillRect l="-606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TextBox 106">
            <a:extLst>
              <a:ext uri="{FF2B5EF4-FFF2-40B4-BE49-F238E27FC236}">
                <a16:creationId xmlns:a16="http://schemas.microsoft.com/office/drawing/2014/main" id="{D8A627AF-55D3-41B6-B16F-CC48F22F56D0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3367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8113" y="376907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376907"/>
                <a:ext cx="815008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45C50258-70AF-40C8-84ED-B39F5E29045C}"/>
              </a:ext>
            </a:extLst>
          </p:cNvPr>
          <p:cNvSpPr txBox="1"/>
          <p:nvPr/>
        </p:nvSpPr>
        <p:spPr>
          <a:xfrm>
            <a:off x="1242391" y="34631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3EA6946-499E-4D53-93B8-E067497B3033}"/>
                  </a:ext>
                </a:extLst>
              </p:cNvPr>
              <p:cNvSpPr txBox="1"/>
              <p:nvPr/>
            </p:nvSpPr>
            <p:spPr>
              <a:xfrm>
                <a:off x="1875220" y="37690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3EA6946-499E-4D53-93B8-E067497B30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376907"/>
                <a:ext cx="838163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B3CE730-A208-4C2C-BDFB-111CBF9008FF}"/>
                  </a:ext>
                </a:extLst>
              </p:cNvPr>
              <p:cNvSpPr txBox="1"/>
              <p:nvPr/>
            </p:nvSpPr>
            <p:spPr>
              <a:xfrm>
                <a:off x="2779681" y="346130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30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B3CE730-A208-4C2C-BDFB-111CBF9008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1" y="346130"/>
                <a:ext cx="1000464" cy="584775"/>
              </a:xfrm>
              <a:prstGeom prst="rect">
                <a:avLst/>
              </a:prstGeom>
              <a:blipFill>
                <a:blip r:embed="rId5"/>
                <a:stretch>
                  <a:fillRect l="-1219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DB43B21-5318-47E9-942B-9798FB20E0A3}"/>
                  </a:ext>
                </a:extLst>
              </p:cNvPr>
              <p:cNvSpPr txBox="1"/>
              <p:nvPr/>
            </p:nvSpPr>
            <p:spPr>
              <a:xfrm>
                <a:off x="308113" y="1155472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DB43B21-5318-47E9-942B-9798FB20E0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1155472"/>
                <a:ext cx="815008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DDDBACC6-AD90-4B8B-B3FC-95F0D79CBFF0}"/>
              </a:ext>
            </a:extLst>
          </p:cNvPr>
          <p:cNvSpPr txBox="1"/>
          <p:nvPr/>
        </p:nvSpPr>
        <p:spPr>
          <a:xfrm>
            <a:off x="1242391" y="112487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87EC056-DC77-47AC-9417-0066A8879534}"/>
                  </a:ext>
                </a:extLst>
              </p:cNvPr>
              <p:cNvSpPr txBox="1"/>
              <p:nvPr/>
            </p:nvSpPr>
            <p:spPr>
              <a:xfrm>
                <a:off x="1875220" y="115547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87EC056-DC77-47AC-9417-0066A88795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1155472"/>
                <a:ext cx="838163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9480D2-30C1-448D-8E21-C9F90EB86FEB}"/>
                  </a:ext>
                </a:extLst>
              </p:cNvPr>
              <p:cNvSpPr txBox="1"/>
              <p:nvPr/>
            </p:nvSpPr>
            <p:spPr>
              <a:xfrm>
                <a:off x="2779681" y="1124695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11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9480D2-30C1-448D-8E21-C9F90EB86F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1" y="1124695"/>
                <a:ext cx="1000464" cy="584775"/>
              </a:xfrm>
              <a:prstGeom prst="rect">
                <a:avLst/>
              </a:prstGeom>
              <a:blipFill>
                <a:blip r:embed="rId8"/>
                <a:stretch>
                  <a:fillRect l="-1219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9E4A148-6D8F-4FAD-B652-EDB1BBF6335E}"/>
                  </a:ext>
                </a:extLst>
              </p:cNvPr>
              <p:cNvSpPr txBox="1"/>
              <p:nvPr/>
            </p:nvSpPr>
            <p:spPr>
              <a:xfrm>
                <a:off x="308113" y="2681212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9E4A148-6D8F-4FAD-B652-EDB1BBF633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2681212"/>
                <a:ext cx="815008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>
            <a:extLst>
              <a:ext uri="{FF2B5EF4-FFF2-40B4-BE49-F238E27FC236}">
                <a16:creationId xmlns:a16="http://schemas.microsoft.com/office/drawing/2014/main" id="{083FA5C7-DDF3-4CF8-B52A-37F7C46C838A}"/>
              </a:ext>
            </a:extLst>
          </p:cNvPr>
          <p:cNvSpPr txBox="1"/>
          <p:nvPr/>
        </p:nvSpPr>
        <p:spPr>
          <a:xfrm>
            <a:off x="1242391" y="265061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DC99798D-D03A-4029-99ED-FFA6CBED2774}"/>
                  </a:ext>
                </a:extLst>
              </p:cNvPr>
              <p:cNvSpPr txBox="1"/>
              <p:nvPr/>
            </p:nvSpPr>
            <p:spPr>
              <a:xfrm>
                <a:off x="1875220" y="268121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DC99798D-D03A-4029-99ED-FFA6CBED27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2681212"/>
                <a:ext cx="838163" cy="5539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63E90BAB-D8EB-4D09-8D79-ADD80595CC40}"/>
                  </a:ext>
                </a:extLst>
              </p:cNvPr>
              <p:cNvSpPr txBox="1"/>
              <p:nvPr/>
            </p:nvSpPr>
            <p:spPr>
              <a:xfrm>
                <a:off x="2779681" y="2650435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30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63E90BAB-D8EB-4D09-8D79-ADD80595CC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1" y="2650435"/>
                <a:ext cx="1000464" cy="584775"/>
              </a:xfrm>
              <a:prstGeom prst="rect">
                <a:avLst/>
              </a:prstGeom>
              <a:blipFill>
                <a:blip r:embed="rId11"/>
                <a:stretch>
                  <a:fillRect l="-1219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1B29D3EE-8B33-45B2-B1A2-43E5D74555A2}"/>
                  </a:ext>
                </a:extLst>
              </p:cNvPr>
              <p:cNvSpPr txBox="1"/>
              <p:nvPr/>
            </p:nvSpPr>
            <p:spPr>
              <a:xfrm>
                <a:off x="308113" y="3459777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1B29D3EE-8B33-45B2-B1A2-43E5D74555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3459777"/>
                <a:ext cx="815008" cy="55399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>
            <a:extLst>
              <a:ext uri="{FF2B5EF4-FFF2-40B4-BE49-F238E27FC236}">
                <a16:creationId xmlns:a16="http://schemas.microsoft.com/office/drawing/2014/main" id="{6CB14E15-8536-4342-9CB3-634549198538}"/>
              </a:ext>
            </a:extLst>
          </p:cNvPr>
          <p:cNvSpPr txBox="1"/>
          <p:nvPr/>
        </p:nvSpPr>
        <p:spPr>
          <a:xfrm>
            <a:off x="1242391" y="342918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19D862B9-6E35-4E2B-BFC7-A8EB723136F4}"/>
                  </a:ext>
                </a:extLst>
              </p:cNvPr>
              <p:cNvSpPr txBox="1"/>
              <p:nvPr/>
            </p:nvSpPr>
            <p:spPr>
              <a:xfrm>
                <a:off x="1875220" y="345977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19D862B9-6E35-4E2B-BFC7-A8EB723136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3459777"/>
                <a:ext cx="838163" cy="55399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9DE05E34-2D06-4D25-8CB1-166D89722C37}"/>
                  </a:ext>
                </a:extLst>
              </p:cNvPr>
              <p:cNvSpPr txBox="1"/>
              <p:nvPr/>
            </p:nvSpPr>
            <p:spPr>
              <a:xfrm>
                <a:off x="2779681" y="3429000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13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9DE05E34-2D06-4D25-8CB1-166D89722C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1" y="3429000"/>
                <a:ext cx="1000464" cy="584775"/>
              </a:xfrm>
              <a:prstGeom prst="rect">
                <a:avLst/>
              </a:prstGeom>
              <a:blipFill>
                <a:blip r:embed="rId14"/>
                <a:stretch>
                  <a:fillRect l="-12195" t="-12632" b="-34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77956175-7566-4064-96FB-1BB12E05BF35}"/>
                  </a:ext>
                </a:extLst>
              </p:cNvPr>
              <p:cNvSpPr txBox="1"/>
              <p:nvPr/>
            </p:nvSpPr>
            <p:spPr>
              <a:xfrm>
                <a:off x="308113" y="4985337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77956175-7566-4064-96FB-1BB12E05BF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4985337"/>
                <a:ext cx="815008" cy="55399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>
            <a:extLst>
              <a:ext uri="{FF2B5EF4-FFF2-40B4-BE49-F238E27FC236}">
                <a16:creationId xmlns:a16="http://schemas.microsoft.com/office/drawing/2014/main" id="{CD7C19F8-B6FD-4488-945B-853D8FDA4E88}"/>
              </a:ext>
            </a:extLst>
          </p:cNvPr>
          <p:cNvSpPr txBox="1"/>
          <p:nvPr/>
        </p:nvSpPr>
        <p:spPr>
          <a:xfrm>
            <a:off x="1242391" y="495474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2106CDAC-656C-4857-9A09-8640F95356E6}"/>
                  </a:ext>
                </a:extLst>
              </p:cNvPr>
              <p:cNvSpPr txBox="1"/>
              <p:nvPr/>
            </p:nvSpPr>
            <p:spPr>
              <a:xfrm>
                <a:off x="1875220" y="498533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2106CDAC-656C-4857-9A09-8640F95356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4985337"/>
                <a:ext cx="838163" cy="55399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C456DADE-3F01-4B10-9EE1-F56FE9B2C8AA}"/>
                  </a:ext>
                </a:extLst>
              </p:cNvPr>
              <p:cNvSpPr txBox="1"/>
              <p:nvPr/>
            </p:nvSpPr>
            <p:spPr>
              <a:xfrm>
                <a:off x="2779681" y="4954560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40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C456DADE-3F01-4B10-9EE1-F56FE9B2C8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1" y="4954560"/>
                <a:ext cx="1000464" cy="584775"/>
              </a:xfrm>
              <a:prstGeom prst="rect">
                <a:avLst/>
              </a:prstGeom>
              <a:blipFill>
                <a:blip r:embed="rId17"/>
                <a:stretch>
                  <a:fillRect l="-1219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F03FB6B-1F5E-4DCE-910D-A2112E1A8633}"/>
                  </a:ext>
                </a:extLst>
              </p:cNvPr>
              <p:cNvSpPr txBox="1"/>
              <p:nvPr/>
            </p:nvSpPr>
            <p:spPr>
              <a:xfrm>
                <a:off x="308113" y="5763902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F03FB6B-1F5E-4DCE-910D-A2112E1A86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5763902"/>
                <a:ext cx="815008" cy="55399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>
            <a:extLst>
              <a:ext uri="{FF2B5EF4-FFF2-40B4-BE49-F238E27FC236}">
                <a16:creationId xmlns:a16="http://schemas.microsoft.com/office/drawing/2014/main" id="{35F9F57C-AB19-4C85-8F89-A81FEA292657}"/>
              </a:ext>
            </a:extLst>
          </p:cNvPr>
          <p:cNvSpPr txBox="1"/>
          <p:nvPr/>
        </p:nvSpPr>
        <p:spPr>
          <a:xfrm>
            <a:off x="1242391" y="573330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FE386326-BCD8-491C-9455-A69A5630E81D}"/>
                  </a:ext>
                </a:extLst>
              </p:cNvPr>
              <p:cNvSpPr txBox="1"/>
              <p:nvPr/>
            </p:nvSpPr>
            <p:spPr>
              <a:xfrm>
                <a:off x="1875220" y="576390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FE386326-BCD8-491C-9455-A69A5630E8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5763902"/>
                <a:ext cx="838163" cy="55399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18CF25C9-872A-4288-A547-28BFE96CC4B7}"/>
                  </a:ext>
                </a:extLst>
              </p:cNvPr>
              <p:cNvSpPr txBox="1"/>
              <p:nvPr/>
            </p:nvSpPr>
            <p:spPr>
              <a:xfrm>
                <a:off x="2779681" y="5733125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13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18CF25C9-872A-4288-A547-28BFE96CC4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1" y="5733125"/>
                <a:ext cx="1000464" cy="584775"/>
              </a:xfrm>
              <a:prstGeom prst="rect">
                <a:avLst/>
              </a:prstGeom>
              <a:blipFill>
                <a:blip r:embed="rId20"/>
                <a:stretch>
                  <a:fillRect l="-1219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EDFAE81-84E6-4C52-881C-55B00857BE59}"/>
                  </a:ext>
                </a:extLst>
              </p:cNvPr>
              <p:cNvSpPr txBox="1"/>
              <p:nvPr/>
            </p:nvSpPr>
            <p:spPr>
              <a:xfrm>
                <a:off x="4797212" y="376907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EDFAE81-84E6-4C52-881C-55B00857BE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376907"/>
                <a:ext cx="815008" cy="553998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>
            <a:extLst>
              <a:ext uri="{FF2B5EF4-FFF2-40B4-BE49-F238E27FC236}">
                <a16:creationId xmlns:a16="http://schemas.microsoft.com/office/drawing/2014/main" id="{BB507071-0373-4614-B537-CAFC22C0E058}"/>
              </a:ext>
            </a:extLst>
          </p:cNvPr>
          <p:cNvSpPr txBox="1"/>
          <p:nvPr/>
        </p:nvSpPr>
        <p:spPr>
          <a:xfrm>
            <a:off x="5731490" y="34631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2696733C-4F89-4EF6-BF90-EF3E59B88708}"/>
                  </a:ext>
                </a:extLst>
              </p:cNvPr>
              <p:cNvSpPr txBox="1"/>
              <p:nvPr/>
            </p:nvSpPr>
            <p:spPr>
              <a:xfrm>
                <a:off x="6364319" y="37690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2696733C-4F89-4EF6-BF90-EF3E59B887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376907"/>
                <a:ext cx="838163" cy="553998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B63DE426-35E8-4E37-BAC7-DCF4B421039F}"/>
                  </a:ext>
                </a:extLst>
              </p:cNvPr>
              <p:cNvSpPr txBox="1"/>
              <p:nvPr/>
            </p:nvSpPr>
            <p:spPr>
              <a:xfrm>
                <a:off x="7268780" y="346130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24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B63DE426-35E8-4E37-BAC7-DCF4B42103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80" y="346130"/>
                <a:ext cx="1000464" cy="584775"/>
              </a:xfrm>
              <a:prstGeom prst="rect">
                <a:avLst/>
              </a:prstGeom>
              <a:blipFill>
                <a:blip r:embed="rId23"/>
                <a:stretch>
                  <a:fillRect l="-1151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AF8C1C57-FD8E-4204-BD4B-F8EF9E1804C1}"/>
                  </a:ext>
                </a:extLst>
              </p:cNvPr>
              <p:cNvSpPr txBox="1"/>
              <p:nvPr/>
            </p:nvSpPr>
            <p:spPr>
              <a:xfrm>
                <a:off x="4797212" y="1155472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AF8C1C57-FD8E-4204-BD4B-F8EF9E1804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1155472"/>
                <a:ext cx="815008" cy="553998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Box 74">
            <a:extLst>
              <a:ext uri="{FF2B5EF4-FFF2-40B4-BE49-F238E27FC236}">
                <a16:creationId xmlns:a16="http://schemas.microsoft.com/office/drawing/2014/main" id="{3E1526B9-3F04-4E3C-BFA2-11C7647FAD32}"/>
              </a:ext>
            </a:extLst>
          </p:cNvPr>
          <p:cNvSpPr txBox="1"/>
          <p:nvPr/>
        </p:nvSpPr>
        <p:spPr>
          <a:xfrm>
            <a:off x="5731490" y="112487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21C12E3F-2C8A-4AE2-8AE6-0B3127E77E52}"/>
                  </a:ext>
                </a:extLst>
              </p:cNvPr>
              <p:cNvSpPr txBox="1"/>
              <p:nvPr/>
            </p:nvSpPr>
            <p:spPr>
              <a:xfrm>
                <a:off x="6364319" y="115547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21C12E3F-2C8A-4AE2-8AE6-0B3127E77E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1155472"/>
                <a:ext cx="838163" cy="553998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77DD55C2-0607-4868-A0FA-A1A4E0CD9D39}"/>
                  </a:ext>
                </a:extLst>
              </p:cNvPr>
              <p:cNvSpPr txBox="1"/>
              <p:nvPr/>
            </p:nvSpPr>
            <p:spPr>
              <a:xfrm>
                <a:off x="7268780" y="1124695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13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77DD55C2-0607-4868-A0FA-A1A4E0CD9D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80" y="1124695"/>
                <a:ext cx="1000464" cy="584775"/>
              </a:xfrm>
              <a:prstGeom prst="rect">
                <a:avLst/>
              </a:prstGeom>
              <a:blipFill>
                <a:blip r:embed="rId26"/>
                <a:stretch>
                  <a:fillRect l="-1151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F7092CEB-57D8-4030-ABE0-AA04E6A9DD2B}"/>
                  </a:ext>
                </a:extLst>
              </p:cNvPr>
              <p:cNvSpPr txBox="1"/>
              <p:nvPr/>
            </p:nvSpPr>
            <p:spPr>
              <a:xfrm>
                <a:off x="4797212" y="2681212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F7092CEB-57D8-4030-ABE0-AA04E6A9DD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2681212"/>
                <a:ext cx="815008" cy="553998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Box 78">
            <a:extLst>
              <a:ext uri="{FF2B5EF4-FFF2-40B4-BE49-F238E27FC236}">
                <a16:creationId xmlns:a16="http://schemas.microsoft.com/office/drawing/2014/main" id="{43255D8E-1FFF-4541-A8D0-48A3C095AAE6}"/>
              </a:ext>
            </a:extLst>
          </p:cNvPr>
          <p:cNvSpPr txBox="1"/>
          <p:nvPr/>
        </p:nvSpPr>
        <p:spPr>
          <a:xfrm>
            <a:off x="5731490" y="265061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B2B8A3FE-718C-40DD-AFBB-92F338C76FB3}"/>
                  </a:ext>
                </a:extLst>
              </p:cNvPr>
              <p:cNvSpPr txBox="1"/>
              <p:nvPr/>
            </p:nvSpPr>
            <p:spPr>
              <a:xfrm>
                <a:off x="6364319" y="268121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B2B8A3FE-718C-40DD-AFBB-92F338C76F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2681212"/>
                <a:ext cx="838163" cy="553998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8CE88AD8-A1CF-495A-8F86-C84FFF4E5CF1}"/>
                  </a:ext>
                </a:extLst>
              </p:cNvPr>
              <p:cNvSpPr txBox="1"/>
              <p:nvPr/>
            </p:nvSpPr>
            <p:spPr>
              <a:xfrm>
                <a:off x="7268780" y="2650435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24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8CE88AD8-A1CF-495A-8F86-C84FFF4E5C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80" y="2650435"/>
                <a:ext cx="1000464" cy="584775"/>
              </a:xfrm>
              <a:prstGeom prst="rect">
                <a:avLst/>
              </a:prstGeom>
              <a:blipFill>
                <a:blip r:embed="rId29"/>
                <a:stretch>
                  <a:fillRect l="-1151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88EA7C90-35C3-4776-A8C6-05AB5F6D5B25}"/>
                  </a:ext>
                </a:extLst>
              </p:cNvPr>
              <p:cNvSpPr txBox="1"/>
              <p:nvPr/>
            </p:nvSpPr>
            <p:spPr>
              <a:xfrm>
                <a:off x="4797212" y="3459777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88EA7C90-35C3-4776-A8C6-05AB5F6D5B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3459777"/>
                <a:ext cx="815008" cy="553998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Box 82">
            <a:extLst>
              <a:ext uri="{FF2B5EF4-FFF2-40B4-BE49-F238E27FC236}">
                <a16:creationId xmlns:a16="http://schemas.microsoft.com/office/drawing/2014/main" id="{0D72593C-90E9-4930-A9C4-9D06634D220A}"/>
              </a:ext>
            </a:extLst>
          </p:cNvPr>
          <p:cNvSpPr txBox="1"/>
          <p:nvPr/>
        </p:nvSpPr>
        <p:spPr>
          <a:xfrm>
            <a:off x="5731490" y="342918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43A0675E-5512-4BA2-B31F-9897F2703A3C}"/>
                  </a:ext>
                </a:extLst>
              </p:cNvPr>
              <p:cNvSpPr txBox="1"/>
              <p:nvPr/>
            </p:nvSpPr>
            <p:spPr>
              <a:xfrm>
                <a:off x="6364319" y="345977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43A0675E-5512-4BA2-B31F-9897F2703A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3459777"/>
                <a:ext cx="838163" cy="553998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69BEE3C8-1F37-45E8-A0E7-DDC327A48E5A}"/>
                  </a:ext>
                </a:extLst>
              </p:cNvPr>
              <p:cNvSpPr txBox="1"/>
              <p:nvPr/>
            </p:nvSpPr>
            <p:spPr>
              <a:xfrm>
                <a:off x="7268780" y="3429000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25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69BEE3C8-1F37-45E8-A0E7-DDC327A48E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80" y="3429000"/>
                <a:ext cx="1000464" cy="584775"/>
              </a:xfrm>
              <a:prstGeom prst="rect">
                <a:avLst/>
              </a:prstGeom>
              <a:blipFill>
                <a:blip r:embed="rId32"/>
                <a:stretch>
                  <a:fillRect l="-11515" t="-12632" b="-34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0F9827AC-F960-4B30-867D-3FF8BBEBD584}"/>
                  </a:ext>
                </a:extLst>
              </p:cNvPr>
              <p:cNvSpPr txBox="1"/>
              <p:nvPr/>
            </p:nvSpPr>
            <p:spPr>
              <a:xfrm>
                <a:off x="4797212" y="4985337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0F9827AC-F960-4B30-867D-3FF8BBEBD5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4985337"/>
                <a:ext cx="815008" cy="553998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TextBox 86">
            <a:extLst>
              <a:ext uri="{FF2B5EF4-FFF2-40B4-BE49-F238E27FC236}">
                <a16:creationId xmlns:a16="http://schemas.microsoft.com/office/drawing/2014/main" id="{5127B16F-B01C-4F37-B3BB-D7546CE3EF5E}"/>
              </a:ext>
            </a:extLst>
          </p:cNvPr>
          <p:cNvSpPr txBox="1"/>
          <p:nvPr/>
        </p:nvSpPr>
        <p:spPr>
          <a:xfrm>
            <a:off x="5731490" y="495474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0FF0A0E4-A31A-4D0E-8497-5357F55F66A1}"/>
                  </a:ext>
                </a:extLst>
              </p:cNvPr>
              <p:cNvSpPr txBox="1"/>
              <p:nvPr/>
            </p:nvSpPr>
            <p:spPr>
              <a:xfrm>
                <a:off x="6364319" y="498533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0FF0A0E4-A31A-4D0E-8497-5357F55F66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4985337"/>
                <a:ext cx="838163" cy="553998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6A26B357-323F-4B68-A092-7697B4AD52BD}"/>
                  </a:ext>
                </a:extLst>
              </p:cNvPr>
              <p:cNvSpPr txBox="1"/>
              <p:nvPr/>
            </p:nvSpPr>
            <p:spPr>
              <a:xfrm>
                <a:off x="7268780" y="4954560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24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6A26B357-323F-4B68-A092-7697B4AD52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80" y="4954560"/>
                <a:ext cx="1000464" cy="584775"/>
              </a:xfrm>
              <a:prstGeom prst="rect">
                <a:avLst/>
              </a:prstGeom>
              <a:blipFill>
                <a:blip r:embed="rId35"/>
                <a:stretch>
                  <a:fillRect l="-1151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78D7D0E0-FC0E-4CAB-9CD6-F0A6D0F6DDE7}"/>
                  </a:ext>
                </a:extLst>
              </p:cNvPr>
              <p:cNvSpPr txBox="1"/>
              <p:nvPr/>
            </p:nvSpPr>
            <p:spPr>
              <a:xfrm>
                <a:off x="4797212" y="5763902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78D7D0E0-FC0E-4CAB-9CD6-F0A6D0F6DD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5763902"/>
                <a:ext cx="815008" cy="553998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TextBox 90">
            <a:extLst>
              <a:ext uri="{FF2B5EF4-FFF2-40B4-BE49-F238E27FC236}">
                <a16:creationId xmlns:a16="http://schemas.microsoft.com/office/drawing/2014/main" id="{2D38D454-31CF-4F12-B8E1-BC651D550ECE}"/>
              </a:ext>
            </a:extLst>
          </p:cNvPr>
          <p:cNvSpPr txBox="1"/>
          <p:nvPr/>
        </p:nvSpPr>
        <p:spPr>
          <a:xfrm>
            <a:off x="5731490" y="573330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2DC8CA3D-619C-4F07-AF0C-95D8A18FEBD2}"/>
                  </a:ext>
                </a:extLst>
              </p:cNvPr>
              <p:cNvSpPr txBox="1"/>
              <p:nvPr/>
            </p:nvSpPr>
            <p:spPr>
              <a:xfrm>
                <a:off x="6364319" y="576390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2DC8CA3D-619C-4F07-AF0C-95D8A18FEB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5763902"/>
                <a:ext cx="838163" cy="553998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5E7D4FA1-81E5-45BA-A7C9-950D9053011D}"/>
                  </a:ext>
                </a:extLst>
              </p:cNvPr>
              <p:cNvSpPr txBox="1"/>
              <p:nvPr/>
            </p:nvSpPr>
            <p:spPr>
              <a:xfrm>
                <a:off x="7268780" y="5733125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10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5E7D4FA1-81E5-45BA-A7C9-950D905301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80" y="5733125"/>
                <a:ext cx="1000464" cy="584775"/>
              </a:xfrm>
              <a:prstGeom prst="rect">
                <a:avLst/>
              </a:prstGeom>
              <a:blipFill>
                <a:blip r:embed="rId38"/>
                <a:stretch>
                  <a:fillRect l="-1151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TextBox 106">
            <a:extLst>
              <a:ext uri="{FF2B5EF4-FFF2-40B4-BE49-F238E27FC236}">
                <a16:creationId xmlns:a16="http://schemas.microsoft.com/office/drawing/2014/main" id="{DD2486BB-1675-43BB-A1BE-C5D03AC037A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9026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8113" y="376907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376907"/>
                <a:ext cx="815008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45C50258-70AF-40C8-84ED-B39F5E29045C}"/>
              </a:ext>
            </a:extLst>
          </p:cNvPr>
          <p:cNvSpPr txBox="1"/>
          <p:nvPr/>
        </p:nvSpPr>
        <p:spPr>
          <a:xfrm>
            <a:off x="1242391" y="34631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3EA6946-499E-4D53-93B8-E067497B3033}"/>
                  </a:ext>
                </a:extLst>
              </p:cNvPr>
              <p:cNvSpPr txBox="1"/>
              <p:nvPr/>
            </p:nvSpPr>
            <p:spPr>
              <a:xfrm>
                <a:off x="1875220" y="37690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3EA6946-499E-4D53-93B8-E067497B30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376907"/>
                <a:ext cx="838163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B3CE730-A208-4C2C-BDFB-111CBF9008FF}"/>
                  </a:ext>
                </a:extLst>
              </p:cNvPr>
              <p:cNvSpPr txBox="1"/>
              <p:nvPr/>
            </p:nvSpPr>
            <p:spPr>
              <a:xfrm>
                <a:off x="2779681" y="346130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28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B3CE730-A208-4C2C-BDFB-111CBF9008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1" y="346130"/>
                <a:ext cx="1000464" cy="584775"/>
              </a:xfrm>
              <a:prstGeom prst="rect">
                <a:avLst/>
              </a:prstGeom>
              <a:blipFill>
                <a:blip r:embed="rId5"/>
                <a:stretch>
                  <a:fillRect l="-1219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DB43B21-5318-47E9-942B-9798FB20E0A3}"/>
                  </a:ext>
                </a:extLst>
              </p:cNvPr>
              <p:cNvSpPr txBox="1"/>
              <p:nvPr/>
            </p:nvSpPr>
            <p:spPr>
              <a:xfrm>
                <a:off x="308113" y="1155472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DB43B21-5318-47E9-942B-9798FB20E0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1155472"/>
                <a:ext cx="815008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DDDBACC6-AD90-4B8B-B3FC-95F0D79CBFF0}"/>
              </a:ext>
            </a:extLst>
          </p:cNvPr>
          <p:cNvSpPr txBox="1"/>
          <p:nvPr/>
        </p:nvSpPr>
        <p:spPr>
          <a:xfrm>
            <a:off x="1242391" y="112487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87EC056-DC77-47AC-9417-0066A8879534}"/>
                  </a:ext>
                </a:extLst>
              </p:cNvPr>
              <p:cNvSpPr txBox="1"/>
              <p:nvPr/>
            </p:nvSpPr>
            <p:spPr>
              <a:xfrm>
                <a:off x="1875220" y="115547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87EC056-DC77-47AC-9417-0066A88795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1155472"/>
                <a:ext cx="838163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9480D2-30C1-448D-8E21-C9F90EB86FEB}"/>
                  </a:ext>
                </a:extLst>
              </p:cNvPr>
              <p:cNvSpPr txBox="1"/>
              <p:nvPr/>
            </p:nvSpPr>
            <p:spPr>
              <a:xfrm>
                <a:off x="2779681" y="1124695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11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9480D2-30C1-448D-8E21-C9F90EB86F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1" y="1124695"/>
                <a:ext cx="1000464" cy="584775"/>
              </a:xfrm>
              <a:prstGeom prst="rect">
                <a:avLst/>
              </a:prstGeom>
              <a:blipFill>
                <a:blip r:embed="rId8"/>
                <a:stretch>
                  <a:fillRect l="-1219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9E4A148-6D8F-4FAD-B652-EDB1BBF6335E}"/>
                  </a:ext>
                </a:extLst>
              </p:cNvPr>
              <p:cNvSpPr txBox="1"/>
              <p:nvPr/>
            </p:nvSpPr>
            <p:spPr>
              <a:xfrm>
                <a:off x="308113" y="2681212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9E4A148-6D8F-4FAD-B652-EDB1BBF633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2681212"/>
                <a:ext cx="815008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>
            <a:extLst>
              <a:ext uri="{FF2B5EF4-FFF2-40B4-BE49-F238E27FC236}">
                <a16:creationId xmlns:a16="http://schemas.microsoft.com/office/drawing/2014/main" id="{083FA5C7-DDF3-4CF8-B52A-37F7C46C838A}"/>
              </a:ext>
            </a:extLst>
          </p:cNvPr>
          <p:cNvSpPr txBox="1"/>
          <p:nvPr/>
        </p:nvSpPr>
        <p:spPr>
          <a:xfrm>
            <a:off x="1242391" y="265061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DC99798D-D03A-4029-99ED-FFA6CBED2774}"/>
                  </a:ext>
                </a:extLst>
              </p:cNvPr>
              <p:cNvSpPr txBox="1"/>
              <p:nvPr/>
            </p:nvSpPr>
            <p:spPr>
              <a:xfrm>
                <a:off x="1875220" y="268121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14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DC99798D-D03A-4029-99ED-FFA6CBED27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2681212"/>
                <a:ext cx="838163" cy="5539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63E90BAB-D8EB-4D09-8D79-ADD80595CC40}"/>
                  </a:ext>
                </a:extLst>
              </p:cNvPr>
              <p:cNvSpPr txBox="1"/>
              <p:nvPr/>
            </p:nvSpPr>
            <p:spPr>
              <a:xfrm>
                <a:off x="2779681" y="2650435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28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63E90BAB-D8EB-4D09-8D79-ADD80595CC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1" y="2650435"/>
                <a:ext cx="1000464" cy="584775"/>
              </a:xfrm>
              <a:prstGeom prst="rect">
                <a:avLst/>
              </a:prstGeom>
              <a:blipFill>
                <a:blip r:embed="rId11"/>
                <a:stretch>
                  <a:fillRect l="-1219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1B29D3EE-8B33-45B2-B1A2-43E5D74555A2}"/>
                  </a:ext>
                </a:extLst>
              </p:cNvPr>
              <p:cNvSpPr txBox="1"/>
              <p:nvPr/>
            </p:nvSpPr>
            <p:spPr>
              <a:xfrm>
                <a:off x="308113" y="3459777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1B29D3EE-8B33-45B2-B1A2-43E5D74555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3459777"/>
                <a:ext cx="815008" cy="55399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>
            <a:extLst>
              <a:ext uri="{FF2B5EF4-FFF2-40B4-BE49-F238E27FC236}">
                <a16:creationId xmlns:a16="http://schemas.microsoft.com/office/drawing/2014/main" id="{6CB14E15-8536-4342-9CB3-634549198538}"/>
              </a:ext>
            </a:extLst>
          </p:cNvPr>
          <p:cNvSpPr txBox="1"/>
          <p:nvPr/>
        </p:nvSpPr>
        <p:spPr>
          <a:xfrm>
            <a:off x="1242391" y="342918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19D862B9-6E35-4E2B-BFC7-A8EB723136F4}"/>
                  </a:ext>
                </a:extLst>
              </p:cNvPr>
              <p:cNvSpPr txBox="1"/>
              <p:nvPr/>
            </p:nvSpPr>
            <p:spPr>
              <a:xfrm>
                <a:off x="1875220" y="345977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14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19D862B9-6E35-4E2B-BFC7-A8EB723136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3459777"/>
                <a:ext cx="838163" cy="55399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9DE05E34-2D06-4D25-8CB1-166D89722C37}"/>
                  </a:ext>
                </a:extLst>
              </p:cNvPr>
              <p:cNvSpPr txBox="1"/>
              <p:nvPr/>
            </p:nvSpPr>
            <p:spPr>
              <a:xfrm>
                <a:off x="2779681" y="3429000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16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9DE05E34-2D06-4D25-8CB1-166D89722C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1" y="3429000"/>
                <a:ext cx="1000464" cy="584775"/>
              </a:xfrm>
              <a:prstGeom prst="rect">
                <a:avLst/>
              </a:prstGeom>
              <a:blipFill>
                <a:blip r:embed="rId14"/>
                <a:stretch>
                  <a:fillRect l="-12195" t="-12632" b="-34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77956175-7566-4064-96FB-1BB12E05BF35}"/>
                  </a:ext>
                </a:extLst>
              </p:cNvPr>
              <p:cNvSpPr txBox="1"/>
              <p:nvPr/>
            </p:nvSpPr>
            <p:spPr>
              <a:xfrm>
                <a:off x="308113" y="4985337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77956175-7566-4064-96FB-1BB12E05BF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4985337"/>
                <a:ext cx="815008" cy="55399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>
            <a:extLst>
              <a:ext uri="{FF2B5EF4-FFF2-40B4-BE49-F238E27FC236}">
                <a16:creationId xmlns:a16="http://schemas.microsoft.com/office/drawing/2014/main" id="{CD7C19F8-B6FD-4488-945B-853D8FDA4E88}"/>
              </a:ext>
            </a:extLst>
          </p:cNvPr>
          <p:cNvSpPr txBox="1"/>
          <p:nvPr/>
        </p:nvSpPr>
        <p:spPr>
          <a:xfrm>
            <a:off x="1242391" y="495474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2106CDAC-656C-4857-9A09-8640F95356E6}"/>
                  </a:ext>
                </a:extLst>
              </p:cNvPr>
              <p:cNvSpPr txBox="1"/>
              <p:nvPr/>
            </p:nvSpPr>
            <p:spPr>
              <a:xfrm>
                <a:off x="1875220" y="498533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2106CDAC-656C-4857-9A09-8640F95356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4985337"/>
                <a:ext cx="838163" cy="55399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C456DADE-3F01-4B10-9EE1-F56FE9B2C8AA}"/>
                  </a:ext>
                </a:extLst>
              </p:cNvPr>
              <p:cNvSpPr txBox="1"/>
              <p:nvPr/>
            </p:nvSpPr>
            <p:spPr>
              <a:xfrm>
                <a:off x="2779681" y="4954560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60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C456DADE-3F01-4B10-9EE1-F56FE9B2C8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1" y="4954560"/>
                <a:ext cx="1000464" cy="584775"/>
              </a:xfrm>
              <a:prstGeom prst="rect">
                <a:avLst/>
              </a:prstGeom>
              <a:blipFill>
                <a:blip r:embed="rId17"/>
                <a:stretch>
                  <a:fillRect l="-1219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F03FB6B-1F5E-4DCE-910D-A2112E1A8633}"/>
                  </a:ext>
                </a:extLst>
              </p:cNvPr>
              <p:cNvSpPr txBox="1"/>
              <p:nvPr/>
            </p:nvSpPr>
            <p:spPr>
              <a:xfrm>
                <a:off x="308113" y="5763902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F03FB6B-1F5E-4DCE-910D-A2112E1A86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5763902"/>
                <a:ext cx="815008" cy="55399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>
            <a:extLst>
              <a:ext uri="{FF2B5EF4-FFF2-40B4-BE49-F238E27FC236}">
                <a16:creationId xmlns:a16="http://schemas.microsoft.com/office/drawing/2014/main" id="{35F9F57C-AB19-4C85-8F89-A81FEA292657}"/>
              </a:ext>
            </a:extLst>
          </p:cNvPr>
          <p:cNvSpPr txBox="1"/>
          <p:nvPr/>
        </p:nvSpPr>
        <p:spPr>
          <a:xfrm>
            <a:off x="1242391" y="573330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FE386326-BCD8-491C-9455-A69A5630E81D}"/>
                  </a:ext>
                </a:extLst>
              </p:cNvPr>
              <p:cNvSpPr txBox="1"/>
              <p:nvPr/>
            </p:nvSpPr>
            <p:spPr>
              <a:xfrm>
                <a:off x="1875220" y="576390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FE386326-BCD8-491C-9455-A69A5630E8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5763902"/>
                <a:ext cx="838163" cy="55399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18CF25C9-872A-4288-A547-28BFE96CC4B7}"/>
                  </a:ext>
                </a:extLst>
              </p:cNvPr>
              <p:cNvSpPr txBox="1"/>
              <p:nvPr/>
            </p:nvSpPr>
            <p:spPr>
              <a:xfrm>
                <a:off x="2779681" y="5733125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16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18CF25C9-872A-4288-A547-28BFE96CC4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1" y="5733125"/>
                <a:ext cx="1000464" cy="584775"/>
              </a:xfrm>
              <a:prstGeom prst="rect">
                <a:avLst/>
              </a:prstGeom>
              <a:blipFill>
                <a:blip r:embed="rId20"/>
                <a:stretch>
                  <a:fillRect l="-1219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EDFAE81-84E6-4C52-881C-55B00857BE59}"/>
                  </a:ext>
                </a:extLst>
              </p:cNvPr>
              <p:cNvSpPr txBox="1"/>
              <p:nvPr/>
            </p:nvSpPr>
            <p:spPr>
              <a:xfrm>
                <a:off x="4797212" y="376907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EDFAE81-84E6-4C52-881C-55B00857BE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376907"/>
                <a:ext cx="815008" cy="553998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>
            <a:extLst>
              <a:ext uri="{FF2B5EF4-FFF2-40B4-BE49-F238E27FC236}">
                <a16:creationId xmlns:a16="http://schemas.microsoft.com/office/drawing/2014/main" id="{BB507071-0373-4614-B537-CAFC22C0E058}"/>
              </a:ext>
            </a:extLst>
          </p:cNvPr>
          <p:cNvSpPr txBox="1"/>
          <p:nvPr/>
        </p:nvSpPr>
        <p:spPr>
          <a:xfrm>
            <a:off x="5731490" y="34631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2696733C-4F89-4EF6-BF90-EF3E59B88708}"/>
                  </a:ext>
                </a:extLst>
              </p:cNvPr>
              <p:cNvSpPr txBox="1"/>
              <p:nvPr/>
            </p:nvSpPr>
            <p:spPr>
              <a:xfrm>
                <a:off x="6364319" y="37690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15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2696733C-4F89-4EF6-BF90-EF3E59B887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376907"/>
                <a:ext cx="838163" cy="553998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B63DE426-35E8-4E37-BAC7-DCF4B421039F}"/>
                  </a:ext>
                </a:extLst>
              </p:cNvPr>
              <p:cNvSpPr txBox="1"/>
              <p:nvPr/>
            </p:nvSpPr>
            <p:spPr>
              <a:xfrm>
                <a:off x="7268780" y="346130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15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B63DE426-35E8-4E37-BAC7-DCF4B42103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80" y="346130"/>
                <a:ext cx="1000464" cy="584775"/>
              </a:xfrm>
              <a:prstGeom prst="rect">
                <a:avLst/>
              </a:prstGeom>
              <a:blipFill>
                <a:blip r:embed="rId23"/>
                <a:stretch>
                  <a:fillRect l="-1151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AF8C1C57-FD8E-4204-BD4B-F8EF9E1804C1}"/>
                  </a:ext>
                </a:extLst>
              </p:cNvPr>
              <p:cNvSpPr txBox="1"/>
              <p:nvPr/>
            </p:nvSpPr>
            <p:spPr>
              <a:xfrm>
                <a:off x="4797212" y="1155472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AF8C1C57-FD8E-4204-BD4B-F8EF9E1804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1155472"/>
                <a:ext cx="815008" cy="553998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Box 74">
            <a:extLst>
              <a:ext uri="{FF2B5EF4-FFF2-40B4-BE49-F238E27FC236}">
                <a16:creationId xmlns:a16="http://schemas.microsoft.com/office/drawing/2014/main" id="{3E1526B9-3F04-4E3C-BFA2-11C7647FAD32}"/>
              </a:ext>
            </a:extLst>
          </p:cNvPr>
          <p:cNvSpPr txBox="1"/>
          <p:nvPr/>
        </p:nvSpPr>
        <p:spPr>
          <a:xfrm>
            <a:off x="5731490" y="112487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21C12E3F-2C8A-4AE2-8AE6-0B3127E77E52}"/>
                  </a:ext>
                </a:extLst>
              </p:cNvPr>
              <p:cNvSpPr txBox="1"/>
              <p:nvPr/>
            </p:nvSpPr>
            <p:spPr>
              <a:xfrm>
                <a:off x="6364319" y="115547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15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21C12E3F-2C8A-4AE2-8AE6-0B3127E77E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1155472"/>
                <a:ext cx="838163" cy="553998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77DD55C2-0607-4868-A0FA-A1A4E0CD9D39}"/>
                  </a:ext>
                </a:extLst>
              </p:cNvPr>
              <p:cNvSpPr txBox="1"/>
              <p:nvPr/>
            </p:nvSpPr>
            <p:spPr>
              <a:xfrm>
                <a:off x="7268780" y="1124695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16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77DD55C2-0607-4868-A0FA-A1A4E0CD9D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80" y="1124695"/>
                <a:ext cx="1000464" cy="584775"/>
              </a:xfrm>
              <a:prstGeom prst="rect">
                <a:avLst/>
              </a:prstGeom>
              <a:blipFill>
                <a:blip r:embed="rId26"/>
                <a:stretch>
                  <a:fillRect l="-1151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F7092CEB-57D8-4030-ABE0-AA04E6A9DD2B}"/>
                  </a:ext>
                </a:extLst>
              </p:cNvPr>
              <p:cNvSpPr txBox="1"/>
              <p:nvPr/>
            </p:nvSpPr>
            <p:spPr>
              <a:xfrm>
                <a:off x="4797212" y="2681212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F7092CEB-57D8-4030-ABE0-AA04E6A9DD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2681212"/>
                <a:ext cx="815008" cy="553998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Box 78">
            <a:extLst>
              <a:ext uri="{FF2B5EF4-FFF2-40B4-BE49-F238E27FC236}">
                <a16:creationId xmlns:a16="http://schemas.microsoft.com/office/drawing/2014/main" id="{43255D8E-1FFF-4541-A8D0-48A3C095AAE6}"/>
              </a:ext>
            </a:extLst>
          </p:cNvPr>
          <p:cNvSpPr txBox="1"/>
          <p:nvPr/>
        </p:nvSpPr>
        <p:spPr>
          <a:xfrm>
            <a:off x="5731490" y="265061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B2B8A3FE-718C-40DD-AFBB-92F338C76FB3}"/>
                  </a:ext>
                </a:extLst>
              </p:cNvPr>
              <p:cNvSpPr txBox="1"/>
              <p:nvPr/>
            </p:nvSpPr>
            <p:spPr>
              <a:xfrm>
                <a:off x="6364319" y="268121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B2B8A3FE-718C-40DD-AFBB-92F338C76F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2681212"/>
                <a:ext cx="838163" cy="553998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8CE88AD8-A1CF-495A-8F86-C84FFF4E5CF1}"/>
                  </a:ext>
                </a:extLst>
              </p:cNvPr>
              <p:cNvSpPr txBox="1"/>
              <p:nvPr/>
            </p:nvSpPr>
            <p:spPr>
              <a:xfrm>
                <a:off x="7268780" y="2650435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15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8CE88AD8-A1CF-495A-8F86-C84FFF4E5C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80" y="2650435"/>
                <a:ext cx="1000464" cy="584775"/>
              </a:xfrm>
              <a:prstGeom prst="rect">
                <a:avLst/>
              </a:prstGeom>
              <a:blipFill>
                <a:blip r:embed="rId29"/>
                <a:stretch>
                  <a:fillRect l="-1151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88EA7C90-35C3-4776-A8C6-05AB5F6D5B25}"/>
                  </a:ext>
                </a:extLst>
              </p:cNvPr>
              <p:cNvSpPr txBox="1"/>
              <p:nvPr/>
            </p:nvSpPr>
            <p:spPr>
              <a:xfrm>
                <a:off x="4797212" y="3459777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88EA7C90-35C3-4776-A8C6-05AB5F6D5B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3459777"/>
                <a:ext cx="815008" cy="553998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Box 82">
            <a:extLst>
              <a:ext uri="{FF2B5EF4-FFF2-40B4-BE49-F238E27FC236}">
                <a16:creationId xmlns:a16="http://schemas.microsoft.com/office/drawing/2014/main" id="{0D72593C-90E9-4930-A9C4-9D06634D220A}"/>
              </a:ext>
            </a:extLst>
          </p:cNvPr>
          <p:cNvSpPr txBox="1"/>
          <p:nvPr/>
        </p:nvSpPr>
        <p:spPr>
          <a:xfrm>
            <a:off x="5731490" y="342918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43A0675E-5512-4BA2-B31F-9897F2703A3C}"/>
                  </a:ext>
                </a:extLst>
              </p:cNvPr>
              <p:cNvSpPr txBox="1"/>
              <p:nvPr/>
            </p:nvSpPr>
            <p:spPr>
              <a:xfrm>
                <a:off x="6364319" y="345977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43A0675E-5512-4BA2-B31F-9897F2703A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3459777"/>
                <a:ext cx="838163" cy="553998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69BEE3C8-1F37-45E8-A0E7-DDC327A48E5A}"/>
                  </a:ext>
                </a:extLst>
              </p:cNvPr>
              <p:cNvSpPr txBox="1"/>
              <p:nvPr/>
            </p:nvSpPr>
            <p:spPr>
              <a:xfrm>
                <a:off x="7268780" y="3429000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69BEE3C8-1F37-45E8-A0E7-DDC327A48E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80" y="3429000"/>
                <a:ext cx="1000464" cy="584775"/>
              </a:xfrm>
              <a:prstGeom prst="rect">
                <a:avLst/>
              </a:prstGeom>
              <a:blipFill>
                <a:blip r:embed="rId32"/>
                <a:stretch>
                  <a:fillRect l="-606" t="-12632" b="-34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0F9827AC-F960-4B30-867D-3FF8BBEBD584}"/>
                  </a:ext>
                </a:extLst>
              </p:cNvPr>
              <p:cNvSpPr txBox="1"/>
              <p:nvPr/>
            </p:nvSpPr>
            <p:spPr>
              <a:xfrm>
                <a:off x="4797212" y="4985337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0F9827AC-F960-4B30-867D-3FF8BBEBD5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4985337"/>
                <a:ext cx="815008" cy="553998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TextBox 86">
            <a:extLst>
              <a:ext uri="{FF2B5EF4-FFF2-40B4-BE49-F238E27FC236}">
                <a16:creationId xmlns:a16="http://schemas.microsoft.com/office/drawing/2014/main" id="{5127B16F-B01C-4F37-B3BB-D7546CE3EF5E}"/>
              </a:ext>
            </a:extLst>
          </p:cNvPr>
          <p:cNvSpPr txBox="1"/>
          <p:nvPr/>
        </p:nvSpPr>
        <p:spPr>
          <a:xfrm>
            <a:off x="5731490" y="495474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0FF0A0E4-A31A-4D0E-8497-5357F55F66A1}"/>
                  </a:ext>
                </a:extLst>
              </p:cNvPr>
              <p:cNvSpPr txBox="1"/>
              <p:nvPr/>
            </p:nvSpPr>
            <p:spPr>
              <a:xfrm>
                <a:off x="6364319" y="498533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0FF0A0E4-A31A-4D0E-8497-5357F55F66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4985337"/>
                <a:ext cx="838163" cy="553998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6A26B357-323F-4B68-A092-7697B4AD52BD}"/>
                  </a:ext>
                </a:extLst>
              </p:cNvPr>
              <p:cNvSpPr txBox="1"/>
              <p:nvPr/>
            </p:nvSpPr>
            <p:spPr>
              <a:xfrm>
                <a:off x="7268780" y="4954560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16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6A26B357-323F-4B68-A092-7697B4AD52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80" y="4954560"/>
                <a:ext cx="1000464" cy="584775"/>
              </a:xfrm>
              <a:prstGeom prst="rect">
                <a:avLst/>
              </a:prstGeom>
              <a:blipFill>
                <a:blip r:embed="rId35"/>
                <a:stretch>
                  <a:fillRect l="-1151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78D7D0E0-FC0E-4CAB-9CD6-F0A6D0F6DDE7}"/>
                  </a:ext>
                </a:extLst>
              </p:cNvPr>
              <p:cNvSpPr txBox="1"/>
              <p:nvPr/>
            </p:nvSpPr>
            <p:spPr>
              <a:xfrm>
                <a:off x="4797212" y="5763902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78D7D0E0-FC0E-4CAB-9CD6-F0A6D0F6DD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5763902"/>
                <a:ext cx="815008" cy="553998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TextBox 90">
            <a:extLst>
              <a:ext uri="{FF2B5EF4-FFF2-40B4-BE49-F238E27FC236}">
                <a16:creationId xmlns:a16="http://schemas.microsoft.com/office/drawing/2014/main" id="{2D38D454-31CF-4F12-B8E1-BC651D550ECE}"/>
              </a:ext>
            </a:extLst>
          </p:cNvPr>
          <p:cNvSpPr txBox="1"/>
          <p:nvPr/>
        </p:nvSpPr>
        <p:spPr>
          <a:xfrm>
            <a:off x="5731490" y="573330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2DC8CA3D-619C-4F07-AF0C-95D8A18FEBD2}"/>
                  </a:ext>
                </a:extLst>
              </p:cNvPr>
              <p:cNvSpPr txBox="1"/>
              <p:nvPr/>
            </p:nvSpPr>
            <p:spPr>
              <a:xfrm>
                <a:off x="6364319" y="576390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2DC8CA3D-619C-4F07-AF0C-95D8A18FEB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5763902"/>
                <a:ext cx="838163" cy="553998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5E7D4FA1-81E5-45BA-A7C9-950D9053011D}"/>
                  </a:ext>
                </a:extLst>
              </p:cNvPr>
              <p:cNvSpPr txBox="1"/>
              <p:nvPr/>
            </p:nvSpPr>
            <p:spPr>
              <a:xfrm>
                <a:off x="7268780" y="5733125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5E7D4FA1-81E5-45BA-A7C9-950D905301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80" y="5733125"/>
                <a:ext cx="1000464" cy="584775"/>
              </a:xfrm>
              <a:prstGeom prst="rect">
                <a:avLst/>
              </a:prstGeom>
              <a:blipFill>
                <a:blip r:embed="rId38"/>
                <a:stretch>
                  <a:fillRect l="-606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>
            <a:extLst>
              <a:ext uri="{FF2B5EF4-FFF2-40B4-BE49-F238E27FC236}">
                <a16:creationId xmlns:a16="http://schemas.microsoft.com/office/drawing/2014/main" id="{B220B68C-FB1E-4908-9A92-BAD2FA65D337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7813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8113" y="376907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376907"/>
                <a:ext cx="815008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45C50258-70AF-40C8-84ED-B39F5E29045C}"/>
              </a:ext>
            </a:extLst>
          </p:cNvPr>
          <p:cNvSpPr txBox="1"/>
          <p:nvPr/>
        </p:nvSpPr>
        <p:spPr>
          <a:xfrm>
            <a:off x="1242391" y="34631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3EA6946-499E-4D53-93B8-E067497B3033}"/>
                  </a:ext>
                </a:extLst>
              </p:cNvPr>
              <p:cNvSpPr txBox="1"/>
              <p:nvPr/>
            </p:nvSpPr>
            <p:spPr>
              <a:xfrm>
                <a:off x="1875220" y="37690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3EA6946-499E-4D53-93B8-E067497B30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376907"/>
                <a:ext cx="838163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B3CE730-A208-4C2C-BDFB-111CBF9008FF}"/>
                  </a:ext>
                </a:extLst>
              </p:cNvPr>
              <p:cNvSpPr txBox="1"/>
              <p:nvPr/>
            </p:nvSpPr>
            <p:spPr>
              <a:xfrm>
                <a:off x="2779681" y="346130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30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B3CE730-A208-4C2C-BDFB-111CBF9008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1" y="346130"/>
                <a:ext cx="1000464" cy="584775"/>
              </a:xfrm>
              <a:prstGeom prst="rect">
                <a:avLst/>
              </a:prstGeom>
              <a:blipFill>
                <a:blip r:embed="rId5"/>
                <a:stretch>
                  <a:fillRect l="-1219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DB43B21-5318-47E9-942B-9798FB20E0A3}"/>
                  </a:ext>
                </a:extLst>
              </p:cNvPr>
              <p:cNvSpPr txBox="1"/>
              <p:nvPr/>
            </p:nvSpPr>
            <p:spPr>
              <a:xfrm>
                <a:off x="308113" y="1155472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DB43B21-5318-47E9-942B-9798FB20E0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1155472"/>
                <a:ext cx="815008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DDDBACC6-AD90-4B8B-B3FC-95F0D79CBFF0}"/>
              </a:ext>
            </a:extLst>
          </p:cNvPr>
          <p:cNvSpPr txBox="1"/>
          <p:nvPr/>
        </p:nvSpPr>
        <p:spPr>
          <a:xfrm>
            <a:off x="1242391" y="112487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87EC056-DC77-47AC-9417-0066A8879534}"/>
                  </a:ext>
                </a:extLst>
              </p:cNvPr>
              <p:cNvSpPr txBox="1"/>
              <p:nvPr/>
            </p:nvSpPr>
            <p:spPr>
              <a:xfrm>
                <a:off x="1875220" y="115547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87EC056-DC77-47AC-9417-0066A88795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1155472"/>
                <a:ext cx="838163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9480D2-30C1-448D-8E21-C9F90EB86FEB}"/>
                  </a:ext>
                </a:extLst>
              </p:cNvPr>
              <p:cNvSpPr txBox="1"/>
              <p:nvPr/>
            </p:nvSpPr>
            <p:spPr>
              <a:xfrm>
                <a:off x="2779681" y="1124695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11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9480D2-30C1-448D-8E21-C9F90EB86F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1" y="1124695"/>
                <a:ext cx="1000464" cy="584775"/>
              </a:xfrm>
              <a:prstGeom prst="rect">
                <a:avLst/>
              </a:prstGeom>
              <a:blipFill>
                <a:blip r:embed="rId8"/>
                <a:stretch>
                  <a:fillRect l="-1219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9E4A148-6D8F-4FAD-B652-EDB1BBF6335E}"/>
                  </a:ext>
                </a:extLst>
              </p:cNvPr>
              <p:cNvSpPr txBox="1"/>
              <p:nvPr/>
            </p:nvSpPr>
            <p:spPr>
              <a:xfrm>
                <a:off x="308113" y="2681212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9E4A148-6D8F-4FAD-B652-EDB1BBF633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2681212"/>
                <a:ext cx="815008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>
            <a:extLst>
              <a:ext uri="{FF2B5EF4-FFF2-40B4-BE49-F238E27FC236}">
                <a16:creationId xmlns:a16="http://schemas.microsoft.com/office/drawing/2014/main" id="{083FA5C7-DDF3-4CF8-B52A-37F7C46C838A}"/>
              </a:ext>
            </a:extLst>
          </p:cNvPr>
          <p:cNvSpPr txBox="1"/>
          <p:nvPr/>
        </p:nvSpPr>
        <p:spPr>
          <a:xfrm>
            <a:off x="1242391" y="265061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DC99798D-D03A-4029-99ED-FFA6CBED2774}"/>
                  </a:ext>
                </a:extLst>
              </p:cNvPr>
              <p:cNvSpPr txBox="1"/>
              <p:nvPr/>
            </p:nvSpPr>
            <p:spPr>
              <a:xfrm>
                <a:off x="1875220" y="268121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DC99798D-D03A-4029-99ED-FFA6CBED27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2681212"/>
                <a:ext cx="838163" cy="5539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63E90BAB-D8EB-4D09-8D79-ADD80595CC40}"/>
                  </a:ext>
                </a:extLst>
              </p:cNvPr>
              <p:cNvSpPr txBox="1"/>
              <p:nvPr/>
            </p:nvSpPr>
            <p:spPr>
              <a:xfrm>
                <a:off x="2779681" y="2650435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30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63E90BAB-D8EB-4D09-8D79-ADD80595CC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1" y="2650435"/>
                <a:ext cx="1000464" cy="584775"/>
              </a:xfrm>
              <a:prstGeom prst="rect">
                <a:avLst/>
              </a:prstGeom>
              <a:blipFill>
                <a:blip r:embed="rId11"/>
                <a:stretch>
                  <a:fillRect l="-1219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1B29D3EE-8B33-45B2-B1A2-43E5D74555A2}"/>
                  </a:ext>
                </a:extLst>
              </p:cNvPr>
              <p:cNvSpPr txBox="1"/>
              <p:nvPr/>
            </p:nvSpPr>
            <p:spPr>
              <a:xfrm>
                <a:off x="308113" y="3459777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1B29D3EE-8B33-45B2-B1A2-43E5D74555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3459777"/>
                <a:ext cx="815008" cy="55399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>
            <a:extLst>
              <a:ext uri="{FF2B5EF4-FFF2-40B4-BE49-F238E27FC236}">
                <a16:creationId xmlns:a16="http://schemas.microsoft.com/office/drawing/2014/main" id="{6CB14E15-8536-4342-9CB3-634549198538}"/>
              </a:ext>
            </a:extLst>
          </p:cNvPr>
          <p:cNvSpPr txBox="1"/>
          <p:nvPr/>
        </p:nvSpPr>
        <p:spPr>
          <a:xfrm>
            <a:off x="1242391" y="342918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19D862B9-6E35-4E2B-BFC7-A8EB723136F4}"/>
                  </a:ext>
                </a:extLst>
              </p:cNvPr>
              <p:cNvSpPr txBox="1"/>
              <p:nvPr/>
            </p:nvSpPr>
            <p:spPr>
              <a:xfrm>
                <a:off x="1875220" y="345977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19D862B9-6E35-4E2B-BFC7-A8EB723136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3459777"/>
                <a:ext cx="838163" cy="55399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9DE05E34-2D06-4D25-8CB1-166D89722C37}"/>
                  </a:ext>
                </a:extLst>
              </p:cNvPr>
              <p:cNvSpPr txBox="1"/>
              <p:nvPr/>
            </p:nvSpPr>
            <p:spPr>
              <a:xfrm>
                <a:off x="2779681" y="3429000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13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9DE05E34-2D06-4D25-8CB1-166D89722C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1" y="3429000"/>
                <a:ext cx="1000464" cy="584775"/>
              </a:xfrm>
              <a:prstGeom prst="rect">
                <a:avLst/>
              </a:prstGeom>
              <a:blipFill>
                <a:blip r:embed="rId14"/>
                <a:stretch>
                  <a:fillRect l="-12195" t="-12632" b="-34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77956175-7566-4064-96FB-1BB12E05BF35}"/>
                  </a:ext>
                </a:extLst>
              </p:cNvPr>
              <p:cNvSpPr txBox="1"/>
              <p:nvPr/>
            </p:nvSpPr>
            <p:spPr>
              <a:xfrm>
                <a:off x="308113" y="4985337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77956175-7566-4064-96FB-1BB12E05BF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4985337"/>
                <a:ext cx="815008" cy="55399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>
            <a:extLst>
              <a:ext uri="{FF2B5EF4-FFF2-40B4-BE49-F238E27FC236}">
                <a16:creationId xmlns:a16="http://schemas.microsoft.com/office/drawing/2014/main" id="{CD7C19F8-B6FD-4488-945B-853D8FDA4E88}"/>
              </a:ext>
            </a:extLst>
          </p:cNvPr>
          <p:cNvSpPr txBox="1"/>
          <p:nvPr/>
        </p:nvSpPr>
        <p:spPr>
          <a:xfrm>
            <a:off x="1242391" y="495474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2106CDAC-656C-4857-9A09-8640F95356E6}"/>
                  </a:ext>
                </a:extLst>
              </p:cNvPr>
              <p:cNvSpPr txBox="1"/>
              <p:nvPr/>
            </p:nvSpPr>
            <p:spPr>
              <a:xfrm>
                <a:off x="1875220" y="498533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2106CDAC-656C-4857-9A09-8640F95356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4985337"/>
                <a:ext cx="838163" cy="55399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C456DADE-3F01-4B10-9EE1-F56FE9B2C8AA}"/>
                  </a:ext>
                </a:extLst>
              </p:cNvPr>
              <p:cNvSpPr txBox="1"/>
              <p:nvPr/>
            </p:nvSpPr>
            <p:spPr>
              <a:xfrm>
                <a:off x="2779681" y="4954560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40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C456DADE-3F01-4B10-9EE1-F56FE9B2C8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1" y="4954560"/>
                <a:ext cx="1000464" cy="584775"/>
              </a:xfrm>
              <a:prstGeom prst="rect">
                <a:avLst/>
              </a:prstGeom>
              <a:blipFill>
                <a:blip r:embed="rId17"/>
                <a:stretch>
                  <a:fillRect l="-1219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F03FB6B-1F5E-4DCE-910D-A2112E1A8633}"/>
                  </a:ext>
                </a:extLst>
              </p:cNvPr>
              <p:cNvSpPr txBox="1"/>
              <p:nvPr/>
            </p:nvSpPr>
            <p:spPr>
              <a:xfrm>
                <a:off x="308113" y="5763902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F03FB6B-1F5E-4DCE-910D-A2112E1A86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13" y="5763902"/>
                <a:ext cx="815008" cy="55399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>
            <a:extLst>
              <a:ext uri="{FF2B5EF4-FFF2-40B4-BE49-F238E27FC236}">
                <a16:creationId xmlns:a16="http://schemas.microsoft.com/office/drawing/2014/main" id="{35F9F57C-AB19-4C85-8F89-A81FEA292657}"/>
              </a:ext>
            </a:extLst>
          </p:cNvPr>
          <p:cNvSpPr txBox="1"/>
          <p:nvPr/>
        </p:nvSpPr>
        <p:spPr>
          <a:xfrm>
            <a:off x="1242391" y="573330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FE386326-BCD8-491C-9455-A69A5630E81D}"/>
                  </a:ext>
                </a:extLst>
              </p:cNvPr>
              <p:cNvSpPr txBox="1"/>
              <p:nvPr/>
            </p:nvSpPr>
            <p:spPr>
              <a:xfrm>
                <a:off x="1875220" y="576390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FE386326-BCD8-491C-9455-A69A5630E8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220" y="5763902"/>
                <a:ext cx="838163" cy="55399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18CF25C9-872A-4288-A547-28BFE96CC4B7}"/>
                  </a:ext>
                </a:extLst>
              </p:cNvPr>
              <p:cNvSpPr txBox="1"/>
              <p:nvPr/>
            </p:nvSpPr>
            <p:spPr>
              <a:xfrm>
                <a:off x="2779681" y="5733125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13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18CF25C9-872A-4288-A547-28BFE96CC4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681" y="5733125"/>
                <a:ext cx="1000464" cy="584775"/>
              </a:xfrm>
              <a:prstGeom prst="rect">
                <a:avLst/>
              </a:prstGeom>
              <a:blipFill>
                <a:blip r:embed="rId20"/>
                <a:stretch>
                  <a:fillRect l="-1219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EDFAE81-84E6-4C52-881C-55B00857BE59}"/>
                  </a:ext>
                </a:extLst>
              </p:cNvPr>
              <p:cNvSpPr txBox="1"/>
              <p:nvPr/>
            </p:nvSpPr>
            <p:spPr>
              <a:xfrm>
                <a:off x="4797212" y="376907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EDFAE81-84E6-4C52-881C-55B00857BE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376907"/>
                <a:ext cx="815008" cy="553998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>
            <a:extLst>
              <a:ext uri="{FF2B5EF4-FFF2-40B4-BE49-F238E27FC236}">
                <a16:creationId xmlns:a16="http://schemas.microsoft.com/office/drawing/2014/main" id="{BB507071-0373-4614-B537-CAFC22C0E058}"/>
              </a:ext>
            </a:extLst>
          </p:cNvPr>
          <p:cNvSpPr txBox="1"/>
          <p:nvPr/>
        </p:nvSpPr>
        <p:spPr>
          <a:xfrm>
            <a:off x="5731490" y="34631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2696733C-4F89-4EF6-BF90-EF3E59B88708}"/>
                  </a:ext>
                </a:extLst>
              </p:cNvPr>
              <p:cNvSpPr txBox="1"/>
              <p:nvPr/>
            </p:nvSpPr>
            <p:spPr>
              <a:xfrm>
                <a:off x="6364319" y="37690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2696733C-4F89-4EF6-BF90-EF3E59B887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376907"/>
                <a:ext cx="838163" cy="553998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B63DE426-35E8-4E37-BAC7-DCF4B421039F}"/>
                  </a:ext>
                </a:extLst>
              </p:cNvPr>
              <p:cNvSpPr txBox="1"/>
              <p:nvPr/>
            </p:nvSpPr>
            <p:spPr>
              <a:xfrm>
                <a:off x="7268780" y="346130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24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B63DE426-35E8-4E37-BAC7-DCF4B42103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80" y="346130"/>
                <a:ext cx="1000464" cy="584775"/>
              </a:xfrm>
              <a:prstGeom prst="rect">
                <a:avLst/>
              </a:prstGeom>
              <a:blipFill>
                <a:blip r:embed="rId23"/>
                <a:stretch>
                  <a:fillRect l="-1151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AF8C1C57-FD8E-4204-BD4B-F8EF9E1804C1}"/>
                  </a:ext>
                </a:extLst>
              </p:cNvPr>
              <p:cNvSpPr txBox="1"/>
              <p:nvPr/>
            </p:nvSpPr>
            <p:spPr>
              <a:xfrm>
                <a:off x="4797212" y="1155472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AF8C1C57-FD8E-4204-BD4B-F8EF9E1804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1155472"/>
                <a:ext cx="815008" cy="553998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Box 74">
            <a:extLst>
              <a:ext uri="{FF2B5EF4-FFF2-40B4-BE49-F238E27FC236}">
                <a16:creationId xmlns:a16="http://schemas.microsoft.com/office/drawing/2014/main" id="{3E1526B9-3F04-4E3C-BFA2-11C7647FAD32}"/>
              </a:ext>
            </a:extLst>
          </p:cNvPr>
          <p:cNvSpPr txBox="1"/>
          <p:nvPr/>
        </p:nvSpPr>
        <p:spPr>
          <a:xfrm>
            <a:off x="5731490" y="112487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21C12E3F-2C8A-4AE2-8AE6-0B3127E77E52}"/>
                  </a:ext>
                </a:extLst>
              </p:cNvPr>
              <p:cNvSpPr txBox="1"/>
              <p:nvPr/>
            </p:nvSpPr>
            <p:spPr>
              <a:xfrm>
                <a:off x="6364319" y="115547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21C12E3F-2C8A-4AE2-8AE6-0B3127E77E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1155472"/>
                <a:ext cx="838163" cy="553998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77DD55C2-0607-4868-A0FA-A1A4E0CD9D39}"/>
                  </a:ext>
                </a:extLst>
              </p:cNvPr>
              <p:cNvSpPr txBox="1"/>
              <p:nvPr/>
            </p:nvSpPr>
            <p:spPr>
              <a:xfrm>
                <a:off x="7268780" y="1124695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13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77DD55C2-0607-4868-A0FA-A1A4E0CD9D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80" y="1124695"/>
                <a:ext cx="1000464" cy="584775"/>
              </a:xfrm>
              <a:prstGeom prst="rect">
                <a:avLst/>
              </a:prstGeom>
              <a:blipFill>
                <a:blip r:embed="rId26"/>
                <a:stretch>
                  <a:fillRect l="-1151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F7092CEB-57D8-4030-ABE0-AA04E6A9DD2B}"/>
                  </a:ext>
                </a:extLst>
              </p:cNvPr>
              <p:cNvSpPr txBox="1"/>
              <p:nvPr/>
            </p:nvSpPr>
            <p:spPr>
              <a:xfrm>
                <a:off x="4797212" y="2681212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F7092CEB-57D8-4030-ABE0-AA04E6A9DD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2681212"/>
                <a:ext cx="815008" cy="553998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Box 78">
            <a:extLst>
              <a:ext uri="{FF2B5EF4-FFF2-40B4-BE49-F238E27FC236}">
                <a16:creationId xmlns:a16="http://schemas.microsoft.com/office/drawing/2014/main" id="{43255D8E-1FFF-4541-A8D0-48A3C095AAE6}"/>
              </a:ext>
            </a:extLst>
          </p:cNvPr>
          <p:cNvSpPr txBox="1"/>
          <p:nvPr/>
        </p:nvSpPr>
        <p:spPr>
          <a:xfrm>
            <a:off x="5731490" y="265061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B2B8A3FE-718C-40DD-AFBB-92F338C76FB3}"/>
                  </a:ext>
                </a:extLst>
              </p:cNvPr>
              <p:cNvSpPr txBox="1"/>
              <p:nvPr/>
            </p:nvSpPr>
            <p:spPr>
              <a:xfrm>
                <a:off x="6364319" y="268121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B2B8A3FE-718C-40DD-AFBB-92F338C76F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2681212"/>
                <a:ext cx="838163" cy="553998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8CE88AD8-A1CF-495A-8F86-C84FFF4E5CF1}"/>
                  </a:ext>
                </a:extLst>
              </p:cNvPr>
              <p:cNvSpPr txBox="1"/>
              <p:nvPr/>
            </p:nvSpPr>
            <p:spPr>
              <a:xfrm>
                <a:off x="7268780" y="2650435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24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8CE88AD8-A1CF-495A-8F86-C84FFF4E5C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80" y="2650435"/>
                <a:ext cx="1000464" cy="584775"/>
              </a:xfrm>
              <a:prstGeom prst="rect">
                <a:avLst/>
              </a:prstGeom>
              <a:blipFill>
                <a:blip r:embed="rId29"/>
                <a:stretch>
                  <a:fillRect l="-1151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88EA7C90-35C3-4776-A8C6-05AB5F6D5B25}"/>
                  </a:ext>
                </a:extLst>
              </p:cNvPr>
              <p:cNvSpPr txBox="1"/>
              <p:nvPr/>
            </p:nvSpPr>
            <p:spPr>
              <a:xfrm>
                <a:off x="4797212" y="3459777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88EA7C90-35C3-4776-A8C6-05AB5F6D5B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3459777"/>
                <a:ext cx="815008" cy="553998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Box 82">
            <a:extLst>
              <a:ext uri="{FF2B5EF4-FFF2-40B4-BE49-F238E27FC236}">
                <a16:creationId xmlns:a16="http://schemas.microsoft.com/office/drawing/2014/main" id="{0D72593C-90E9-4930-A9C4-9D06634D220A}"/>
              </a:ext>
            </a:extLst>
          </p:cNvPr>
          <p:cNvSpPr txBox="1"/>
          <p:nvPr/>
        </p:nvSpPr>
        <p:spPr>
          <a:xfrm>
            <a:off x="5731490" y="342918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43A0675E-5512-4BA2-B31F-9897F2703A3C}"/>
                  </a:ext>
                </a:extLst>
              </p:cNvPr>
              <p:cNvSpPr txBox="1"/>
              <p:nvPr/>
            </p:nvSpPr>
            <p:spPr>
              <a:xfrm>
                <a:off x="6364319" y="345977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43A0675E-5512-4BA2-B31F-9897F2703A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3459777"/>
                <a:ext cx="838163" cy="553998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69BEE3C8-1F37-45E8-A0E7-DDC327A48E5A}"/>
                  </a:ext>
                </a:extLst>
              </p:cNvPr>
              <p:cNvSpPr txBox="1"/>
              <p:nvPr/>
            </p:nvSpPr>
            <p:spPr>
              <a:xfrm>
                <a:off x="7268780" y="3429000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25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69BEE3C8-1F37-45E8-A0E7-DDC327A48E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80" y="3429000"/>
                <a:ext cx="1000464" cy="584775"/>
              </a:xfrm>
              <a:prstGeom prst="rect">
                <a:avLst/>
              </a:prstGeom>
              <a:blipFill>
                <a:blip r:embed="rId32"/>
                <a:stretch>
                  <a:fillRect l="-11515" t="-12632" b="-34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0F9827AC-F960-4B30-867D-3FF8BBEBD584}"/>
                  </a:ext>
                </a:extLst>
              </p:cNvPr>
              <p:cNvSpPr txBox="1"/>
              <p:nvPr/>
            </p:nvSpPr>
            <p:spPr>
              <a:xfrm>
                <a:off x="4797212" y="4985337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0F9827AC-F960-4B30-867D-3FF8BBEBD5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4985337"/>
                <a:ext cx="815008" cy="553998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TextBox 86">
            <a:extLst>
              <a:ext uri="{FF2B5EF4-FFF2-40B4-BE49-F238E27FC236}">
                <a16:creationId xmlns:a16="http://schemas.microsoft.com/office/drawing/2014/main" id="{5127B16F-B01C-4F37-B3BB-D7546CE3EF5E}"/>
              </a:ext>
            </a:extLst>
          </p:cNvPr>
          <p:cNvSpPr txBox="1"/>
          <p:nvPr/>
        </p:nvSpPr>
        <p:spPr>
          <a:xfrm>
            <a:off x="5731490" y="4954740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0FF0A0E4-A31A-4D0E-8497-5357F55F66A1}"/>
                  </a:ext>
                </a:extLst>
              </p:cNvPr>
              <p:cNvSpPr txBox="1"/>
              <p:nvPr/>
            </p:nvSpPr>
            <p:spPr>
              <a:xfrm>
                <a:off x="6364319" y="4985337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0FF0A0E4-A31A-4D0E-8497-5357F55F66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4985337"/>
                <a:ext cx="838163" cy="553998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6A26B357-323F-4B68-A092-7697B4AD52BD}"/>
                  </a:ext>
                </a:extLst>
              </p:cNvPr>
              <p:cNvSpPr txBox="1"/>
              <p:nvPr/>
            </p:nvSpPr>
            <p:spPr>
              <a:xfrm>
                <a:off x="7268780" y="4954560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24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6A26B357-323F-4B68-A092-7697B4AD52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80" y="4954560"/>
                <a:ext cx="1000464" cy="584775"/>
              </a:xfrm>
              <a:prstGeom prst="rect">
                <a:avLst/>
              </a:prstGeom>
              <a:blipFill>
                <a:blip r:embed="rId35"/>
                <a:stretch>
                  <a:fillRect l="-1151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78D7D0E0-FC0E-4CAB-9CD6-F0A6D0F6DDE7}"/>
                  </a:ext>
                </a:extLst>
              </p:cNvPr>
              <p:cNvSpPr txBox="1"/>
              <p:nvPr/>
            </p:nvSpPr>
            <p:spPr>
              <a:xfrm>
                <a:off x="4797212" y="5763902"/>
                <a:ext cx="815008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78D7D0E0-FC0E-4CAB-9CD6-F0A6D0F6DD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212" y="5763902"/>
                <a:ext cx="815008" cy="553998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TextBox 90">
            <a:extLst>
              <a:ext uri="{FF2B5EF4-FFF2-40B4-BE49-F238E27FC236}">
                <a16:creationId xmlns:a16="http://schemas.microsoft.com/office/drawing/2014/main" id="{2D38D454-31CF-4F12-B8E1-BC651D550ECE}"/>
              </a:ext>
            </a:extLst>
          </p:cNvPr>
          <p:cNvSpPr txBox="1"/>
          <p:nvPr/>
        </p:nvSpPr>
        <p:spPr>
          <a:xfrm>
            <a:off x="5731490" y="5733305"/>
            <a:ext cx="523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2DC8CA3D-619C-4F07-AF0C-95D8A18FEBD2}"/>
                  </a:ext>
                </a:extLst>
              </p:cNvPr>
              <p:cNvSpPr txBox="1"/>
              <p:nvPr/>
            </p:nvSpPr>
            <p:spPr>
              <a:xfrm>
                <a:off x="6364319" y="5763902"/>
                <a:ext cx="838163" cy="55399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</m:oMath>
                  </m:oMathPara>
                </a14:m>
                <a:endParaRPr kumimoji="0" lang="en-GB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2DC8CA3D-619C-4F07-AF0C-95D8A18FEB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319" y="5763902"/>
                <a:ext cx="838163" cy="553998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5E7D4FA1-81E5-45BA-A7C9-950D9053011D}"/>
                  </a:ext>
                </a:extLst>
              </p:cNvPr>
              <p:cNvSpPr txBox="1"/>
              <p:nvPr/>
            </p:nvSpPr>
            <p:spPr>
              <a:xfrm>
                <a:off x="7268780" y="5733125"/>
                <a:ext cx="10004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10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5E7D4FA1-81E5-45BA-A7C9-950D905301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780" y="5733125"/>
                <a:ext cx="1000464" cy="584775"/>
              </a:xfrm>
              <a:prstGeom prst="rect">
                <a:avLst/>
              </a:prstGeom>
              <a:blipFill>
                <a:blip r:embed="rId38"/>
                <a:stretch>
                  <a:fillRect l="-1151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TextBox 94">
            <a:extLst>
              <a:ext uri="{FF2B5EF4-FFF2-40B4-BE49-F238E27FC236}">
                <a16:creationId xmlns:a16="http://schemas.microsoft.com/office/drawing/2014/main" id="{D40E8B01-92FE-4E93-80F8-D8399CB2A412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62794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969</TotalTime>
  <Words>294</Words>
  <Application>Microsoft Office PowerPoint</Application>
  <PresentationFormat>On-screen Show (4:3)</PresentationFormat>
  <Paragraphs>224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Brackets:  Multiplies to…, adds to… (positive)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103</cp:revision>
  <dcterms:created xsi:type="dcterms:W3CDTF">2018-01-26T08:52:52Z</dcterms:created>
  <dcterms:modified xsi:type="dcterms:W3CDTF">2018-07-30T08:11:13Z</dcterms:modified>
</cp:coreProperties>
</file>