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20" r:id="rId2"/>
    <p:sldId id="353" r:id="rId3"/>
    <p:sldId id="324" r:id="rId4"/>
    <p:sldId id="32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6788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4880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4910.png"/><Relationship Id="rId4" Type="http://schemas.openxmlformats.org/officeDocument/2006/relationships/image" Target="../media/image4890.pn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3.png"/><Relationship Id="rId2" Type="http://schemas.openxmlformats.org/officeDocument/2006/relationships/image" Target="../media/image53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35.png"/><Relationship Id="rId4" Type="http://schemas.openxmlformats.org/officeDocument/2006/relationships/image" Target="../media/image53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3.png"/><Relationship Id="rId13" Type="http://schemas.openxmlformats.org/officeDocument/2006/relationships/image" Target="../media/image548.png"/><Relationship Id="rId3" Type="http://schemas.openxmlformats.org/officeDocument/2006/relationships/image" Target="../media/image537.png"/><Relationship Id="rId7" Type="http://schemas.openxmlformats.org/officeDocument/2006/relationships/image" Target="../media/image542.png"/><Relationship Id="rId12" Type="http://schemas.openxmlformats.org/officeDocument/2006/relationships/image" Target="../media/image547.png"/><Relationship Id="rId17" Type="http://schemas.openxmlformats.org/officeDocument/2006/relationships/image" Target="../media/image553.png"/><Relationship Id="rId2" Type="http://schemas.openxmlformats.org/officeDocument/2006/relationships/image" Target="../media/image536.png"/><Relationship Id="rId16" Type="http://schemas.openxmlformats.org/officeDocument/2006/relationships/image" Target="../media/image55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41.png"/><Relationship Id="rId11" Type="http://schemas.openxmlformats.org/officeDocument/2006/relationships/image" Target="../media/image546.png"/><Relationship Id="rId5" Type="http://schemas.openxmlformats.org/officeDocument/2006/relationships/image" Target="../media/image539.png"/><Relationship Id="rId15" Type="http://schemas.openxmlformats.org/officeDocument/2006/relationships/image" Target="../media/image551.png"/><Relationship Id="rId10" Type="http://schemas.openxmlformats.org/officeDocument/2006/relationships/image" Target="../media/image545.png"/><Relationship Id="rId4" Type="http://schemas.openxmlformats.org/officeDocument/2006/relationships/image" Target="../media/image538.png"/><Relationship Id="rId9" Type="http://schemas.openxmlformats.org/officeDocument/2006/relationships/image" Target="../media/image544.png"/><Relationship Id="rId14" Type="http://schemas.openxmlformats.org/officeDocument/2006/relationships/image" Target="../media/image54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1.png"/><Relationship Id="rId13" Type="http://schemas.openxmlformats.org/officeDocument/2006/relationships/image" Target="../media/image566.png"/><Relationship Id="rId3" Type="http://schemas.openxmlformats.org/officeDocument/2006/relationships/image" Target="../media/image555.png"/><Relationship Id="rId7" Type="http://schemas.openxmlformats.org/officeDocument/2006/relationships/image" Target="../media/image559.png"/><Relationship Id="rId12" Type="http://schemas.openxmlformats.org/officeDocument/2006/relationships/image" Target="../media/image565.png"/><Relationship Id="rId17" Type="http://schemas.openxmlformats.org/officeDocument/2006/relationships/image" Target="../media/image571.png"/><Relationship Id="rId2" Type="http://schemas.openxmlformats.org/officeDocument/2006/relationships/image" Target="../media/image554.png"/><Relationship Id="rId16" Type="http://schemas.openxmlformats.org/officeDocument/2006/relationships/image" Target="../media/image56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58.png"/><Relationship Id="rId11" Type="http://schemas.openxmlformats.org/officeDocument/2006/relationships/image" Target="../media/image564.png"/><Relationship Id="rId5" Type="http://schemas.openxmlformats.org/officeDocument/2006/relationships/image" Target="../media/image557.png"/><Relationship Id="rId15" Type="http://schemas.openxmlformats.org/officeDocument/2006/relationships/image" Target="../media/image568.png"/><Relationship Id="rId10" Type="http://schemas.openxmlformats.org/officeDocument/2006/relationships/image" Target="../media/image563.png"/><Relationship Id="rId4" Type="http://schemas.openxmlformats.org/officeDocument/2006/relationships/image" Target="../media/image556.png"/><Relationship Id="rId9" Type="http://schemas.openxmlformats.org/officeDocument/2006/relationships/image" Target="../media/image562.png"/><Relationship Id="rId14" Type="http://schemas.openxmlformats.org/officeDocument/2006/relationships/image" Target="../media/image56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3917" y="179977"/>
            <a:ext cx="7596163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Negative Numbers: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Multiplying &amp; Dividing together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2988095" y="4100479"/>
                <a:ext cx="173451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8095" y="4100479"/>
                <a:ext cx="1734514" cy="369332"/>
              </a:xfrm>
              <a:prstGeom prst="rect">
                <a:avLst/>
              </a:prstGeom>
              <a:blipFill>
                <a:blip r:embed="rId3"/>
                <a:stretch>
                  <a:fillRect l="-3509" r="-105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/>
              <p:nvPr/>
            </p:nvSpPr>
            <p:spPr>
              <a:xfrm>
                <a:off x="2988095" y="4710014"/>
                <a:ext cx="173451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d>
                        <m:d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8095" y="4710014"/>
                <a:ext cx="1734514" cy="369332"/>
              </a:xfrm>
              <a:prstGeom prst="rect">
                <a:avLst/>
              </a:prstGeom>
              <a:blipFill>
                <a:blip r:embed="rId4"/>
                <a:stretch>
                  <a:fillRect l="-3860" r="-1404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/>
              <p:nvPr/>
            </p:nvSpPr>
            <p:spPr>
              <a:xfrm>
                <a:off x="2978477" y="5319549"/>
                <a:ext cx="174413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d>
                        <m:d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8477" y="5319549"/>
                <a:ext cx="1744132" cy="369332"/>
              </a:xfrm>
              <a:prstGeom prst="rect">
                <a:avLst/>
              </a:prstGeom>
              <a:blipFill>
                <a:blip r:embed="rId5"/>
                <a:stretch>
                  <a:fillRect l="-3846" r="-1399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</p:spTree>
    <p:extLst>
      <p:ext uri="{BB962C8B-B14F-4D97-AF65-F5344CB8AC3E}">
        <p14:creationId xmlns:p14="http://schemas.microsoft.com/office/powerpoint/2010/main" val="118578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209012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(−4)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2090124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F28D741-EC19-49AF-B6C2-2FD9888925DA}"/>
                  </a:ext>
                </a:extLst>
              </p:cNvPr>
              <p:cNvSpPr txBox="1"/>
              <p:nvPr/>
            </p:nvSpPr>
            <p:spPr>
              <a:xfrm>
                <a:off x="410847" y="2727531"/>
                <a:ext cx="274895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(−8)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(−4)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F28D741-EC19-49AF-B6C2-2FD9888925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7" y="2727531"/>
                <a:ext cx="2748958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CB429F-9E23-424F-B388-7E8168129269}"/>
                  </a:ext>
                </a:extLst>
              </p:cNvPr>
              <p:cNvSpPr txBox="1"/>
              <p:nvPr/>
            </p:nvSpPr>
            <p:spPr>
              <a:xfrm>
                <a:off x="4723738" y="809393"/>
                <a:ext cx="273613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(−8)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(−4)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CB429F-9E23-424F-B388-7E81681292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3738" y="809393"/>
                <a:ext cx="2736134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303EFB4-BB61-45E6-AE3F-7DAEE4F03744}"/>
                  </a:ext>
                </a:extLst>
              </p:cNvPr>
              <p:cNvSpPr txBox="1"/>
              <p:nvPr/>
            </p:nvSpPr>
            <p:spPr>
              <a:xfrm>
                <a:off x="4723737" y="2727531"/>
                <a:ext cx="210294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(−8)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303EFB4-BB61-45E6-AE3F-7DAEE4F037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3737" y="2727531"/>
                <a:ext cx="2102948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0EA4839C-FB16-45A2-A426-2833840E7C50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32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/>
              <p:nvPr/>
            </p:nvSpPr>
            <p:spPr>
              <a:xfrm>
                <a:off x="467906" y="5779742"/>
                <a:ext cx="174515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5779742"/>
                <a:ext cx="1745157" cy="369332"/>
              </a:xfrm>
              <a:prstGeom prst="rect">
                <a:avLst/>
              </a:prstGeom>
              <a:blipFill>
                <a:blip r:embed="rId2"/>
                <a:stretch>
                  <a:fillRect l="-5944" r="-1399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/>
              <p:nvPr/>
            </p:nvSpPr>
            <p:spPr>
              <a:xfrm>
                <a:off x="4892762" y="267892"/>
                <a:ext cx="174515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(−10)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2762" y="267892"/>
                <a:ext cx="1745158" cy="369332"/>
              </a:xfrm>
              <a:prstGeom prst="rect">
                <a:avLst/>
              </a:prstGeom>
              <a:blipFill>
                <a:blip r:embed="rId3"/>
                <a:stretch>
                  <a:fillRect l="-3846" r="-1399" b="-327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/>
              <p:nvPr/>
            </p:nvSpPr>
            <p:spPr>
              <a:xfrm>
                <a:off x="467906" y="5000585"/>
                <a:ext cx="174515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(−2)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5000585"/>
                <a:ext cx="1745158" cy="369332"/>
              </a:xfrm>
              <a:prstGeom prst="rect">
                <a:avLst/>
              </a:prstGeom>
              <a:blipFill>
                <a:blip r:embed="rId4"/>
                <a:stretch>
                  <a:fillRect l="-3846" r="-1399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/>
              <p:nvPr/>
            </p:nvSpPr>
            <p:spPr>
              <a:xfrm>
                <a:off x="467906" y="4216733"/>
                <a:ext cx="222124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(−10)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(−2)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4216733"/>
                <a:ext cx="2221249" cy="369332"/>
              </a:xfrm>
              <a:prstGeom prst="rect">
                <a:avLst/>
              </a:prstGeom>
              <a:blipFill>
                <a:blip r:embed="rId5"/>
                <a:stretch>
                  <a:fillRect l="-4670" r="-1374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/>
              <p:nvPr/>
            </p:nvSpPr>
            <p:spPr>
              <a:xfrm>
                <a:off x="459142" y="3428688"/>
                <a:ext cx="222124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(−10)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2)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3428688"/>
                <a:ext cx="2221249" cy="369332"/>
              </a:xfrm>
              <a:prstGeom prst="rect">
                <a:avLst/>
              </a:prstGeom>
              <a:blipFill>
                <a:blip r:embed="rId6"/>
                <a:stretch>
                  <a:fillRect l="-4384" r="-822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/>
              <p:nvPr/>
            </p:nvSpPr>
            <p:spPr>
              <a:xfrm>
                <a:off x="477523" y="2640643"/>
                <a:ext cx="173554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(−2)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23" y="2640643"/>
                <a:ext cx="1735540" cy="369332"/>
              </a:xfrm>
              <a:prstGeom prst="rect">
                <a:avLst/>
              </a:prstGeom>
              <a:blipFill>
                <a:blip r:embed="rId7"/>
                <a:stretch>
                  <a:fillRect l="-3509" r="-1053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/>
              <p:nvPr/>
            </p:nvSpPr>
            <p:spPr>
              <a:xfrm>
                <a:off x="459141" y="1060245"/>
                <a:ext cx="124982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1060245"/>
                <a:ext cx="1249829" cy="369332"/>
              </a:xfrm>
              <a:prstGeom prst="rect">
                <a:avLst/>
              </a:prstGeom>
              <a:blipFill>
                <a:blip r:embed="rId8"/>
                <a:stretch>
                  <a:fillRect l="-4878" r="-1951"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253C43-4848-44F8-A1DD-93EF8EF586E7}"/>
                  </a:ext>
                </a:extLst>
              </p:cNvPr>
              <p:cNvSpPr txBox="1"/>
              <p:nvPr/>
            </p:nvSpPr>
            <p:spPr>
              <a:xfrm>
                <a:off x="4892762" y="1060245"/>
                <a:ext cx="12594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÷10=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253C43-4848-44F8-A1DD-93EF8EF586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2762" y="1060245"/>
                <a:ext cx="1259447" cy="369332"/>
              </a:xfrm>
              <a:prstGeom prst="rect">
                <a:avLst/>
              </a:prstGeom>
              <a:blipFill>
                <a:blip r:embed="rId9"/>
                <a:stretch>
                  <a:fillRect l="-5340" r="-2427"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270F8FB-3864-49E3-BDC2-B07D2BFCE056}"/>
                  </a:ext>
                </a:extLst>
              </p:cNvPr>
              <p:cNvSpPr txBox="1"/>
              <p:nvPr/>
            </p:nvSpPr>
            <p:spPr>
              <a:xfrm>
                <a:off x="459142" y="1852598"/>
                <a:ext cx="173554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(−10)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270F8FB-3864-49E3-BDC2-B07D2BFCE0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852598"/>
                <a:ext cx="1735540" cy="369332"/>
              </a:xfrm>
              <a:prstGeom prst="rect">
                <a:avLst/>
              </a:prstGeom>
              <a:blipFill>
                <a:blip r:embed="rId10"/>
                <a:stretch>
                  <a:fillRect l="-5614" r="-1053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67906" y="267892"/>
                <a:ext cx="124982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10=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267892"/>
                <a:ext cx="1249829" cy="369332"/>
              </a:xfrm>
              <a:prstGeom prst="rect">
                <a:avLst/>
              </a:prstGeom>
              <a:blipFill>
                <a:blip r:embed="rId11"/>
                <a:stretch>
                  <a:fillRect l="-5366" r="-1951"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30C8676-B9D7-4F10-B2C8-F4FF602BEFDB}"/>
                  </a:ext>
                </a:extLst>
              </p:cNvPr>
              <p:cNvSpPr txBox="1"/>
              <p:nvPr/>
            </p:nvSpPr>
            <p:spPr>
              <a:xfrm>
                <a:off x="4892762" y="1759183"/>
                <a:ext cx="17761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30C8676-B9D7-4F10-B2C8-F4FF602BEF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2762" y="1759183"/>
                <a:ext cx="1776192" cy="369332"/>
              </a:xfrm>
              <a:prstGeom prst="rect">
                <a:avLst/>
              </a:prstGeom>
              <a:blipFill>
                <a:blip r:embed="rId12"/>
                <a:stretch>
                  <a:fillRect l="-3780" r="-137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89116F8-C5F5-44E3-8F9D-6DB8CA73F18B}"/>
                  </a:ext>
                </a:extLst>
              </p:cNvPr>
              <p:cNvSpPr txBox="1"/>
              <p:nvPr/>
            </p:nvSpPr>
            <p:spPr>
              <a:xfrm>
                <a:off x="4907826" y="2455977"/>
                <a:ext cx="226190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(−2)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89116F8-C5F5-44E3-8F9D-6DB8CA73F1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7826" y="2455977"/>
                <a:ext cx="2261901" cy="369332"/>
              </a:xfrm>
              <a:prstGeom prst="rect">
                <a:avLst/>
              </a:prstGeom>
              <a:blipFill>
                <a:blip r:embed="rId13"/>
                <a:stretch>
                  <a:fillRect l="-2695" r="-809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6460DFB-99ED-4111-8564-2AB0396583F5}"/>
                  </a:ext>
                </a:extLst>
              </p:cNvPr>
              <p:cNvSpPr txBox="1"/>
              <p:nvPr/>
            </p:nvSpPr>
            <p:spPr>
              <a:xfrm>
                <a:off x="4892762" y="3244022"/>
                <a:ext cx="27476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(−2)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(−2)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6460DFB-99ED-4111-8564-2AB0396583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2762" y="3244022"/>
                <a:ext cx="2747612" cy="369332"/>
              </a:xfrm>
              <a:prstGeom prst="rect">
                <a:avLst/>
              </a:prstGeom>
              <a:blipFill>
                <a:blip r:embed="rId14"/>
                <a:stretch>
                  <a:fillRect l="-2222" r="-889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44D7BFC-1B36-4DB4-A6D4-D6DF8E7F3A59}"/>
                  </a:ext>
                </a:extLst>
              </p:cNvPr>
              <p:cNvSpPr txBox="1"/>
              <p:nvPr/>
            </p:nvSpPr>
            <p:spPr>
              <a:xfrm>
                <a:off x="4892762" y="4057104"/>
                <a:ext cx="323332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(−10)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(−2)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(−2)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44D7BFC-1B36-4DB4-A6D4-D6DF8E7F3A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2762" y="4057104"/>
                <a:ext cx="3233321" cy="369332"/>
              </a:xfrm>
              <a:prstGeom prst="rect">
                <a:avLst/>
              </a:prstGeom>
              <a:blipFill>
                <a:blip r:embed="rId15"/>
                <a:stretch>
                  <a:fillRect l="-3019" r="-566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69204A9-6677-4322-8FFA-B77824E13182}"/>
                  </a:ext>
                </a:extLst>
              </p:cNvPr>
              <p:cNvSpPr txBox="1"/>
              <p:nvPr/>
            </p:nvSpPr>
            <p:spPr>
              <a:xfrm>
                <a:off x="4840378" y="5000585"/>
                <a:ext cx="323332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(−10)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(−2)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(−2)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69204A9-6677-4322-8FFA-B77824E131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0378" y="5000585"/>
                <a:ext cx="3233321" cy="369332"/>
              </a:xfrm>
              <a:prstGeom prst="rect">
                <a:avLst/>
              </a:prstGeom>
              <a:blipFill>
                <a:blip r:embed="rId16"/>
                <a:stretch>
                  <a:fillRect l="-3019" r="-755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75B6C63-00E7-4D8C-BF7B-AC5BF3738CE3}"/>
                  </a:ext>
                </a:extLst>
              </p:cNvPr>
              <p:cNvSpPr txBox="1"/>
              <p:nvPr/>
            </p:nvSpPr>
            <p:spPr>
              <a:xfrm>
                <a:off x="4840377" y="5779742"/>
                <a:ext cx="275723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(−2)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(−2)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75B6C63-00E7-4D8C-BF7B-AC5BF3738C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0377" y="5779742"/>
                <a:ext cx="2757230" cy="369332"/>
              </a:xfrm>
              <a:prstGeom prst="rect">
                <a:avLst/>
              </a:prstGeom>
              <a:blipFill>
                <a:blip r:embed="rId17"/>
                <a:stretch>
                  <a:fillRect l="-1991" r="-664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C65AB175-E5F2-473A-B870-4AE79ADA7BD4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658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/>
              <p:nvPr/>
            </p:nvSpPr>
            <p:spPr>
              <a:xfrm>
                <a:off x="467906" y="5779742"/>
                <a:ext cx="22287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5779742"/>
                <a:ext cx="2228752" cy="369332"/>
              </a:xfrm>
              <a:prstGeom prst="rect">
                <a:avLst/>
              </a:prstGeom>
              <a:blipFill>
                <a:blip r:embed="rId2"/>
                <a:stretch>
                  <a:fillRect r="-3288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/>
              <p:nvPr/>
            </p:nvSpPr>
            <p:spPr>
              <a:xfrm>
                <a:off x="4724597" y="267892"/>
                <a:ext cx="246118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−10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−0.2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597" y="267892"/>
                <a:ext cx="2461187" cy="369332"/>
              </a:xfrm>
              <a:prstGeom prst="rect">
                <a:avLst/>
              </a:prstGeom>
              <a:blipFill>
                <a:blip r:embed="rId3"/>
                <a:stretch>
                  <a:fillRect l="-2228" r="-2723"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/>
              <p:nvPr/>
            </p:nvSpPr>
            <p:spPr>
              <a:xfrm>
                <a:off x="467906" y="5000585"/>
                <a:ext cx="22287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5000585"/>
                <a:ext cx="2228752" cy="369332"/>
              </a:xfrm>
              <a:prstGeom prst="rect">
                <a:avLst/>
              </a:prstGeom>
              <a:blipFill>
                <a:blip r:embed="rId4"/>
                <a:stretch>
                  <a:fillRect l="-3014" r="-3288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/>
              <p:nvPr/>
            </p:nvSpPr>
            <p:spPr>
              <a:xfrm>
                <a:off x="467906" y="4216733"/>
                <a:ext cx="248625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(−10)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(−2)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4216733"/>
                <a:ext cx="2486258" cy="369332"/>
              </a:xfrm>
              <a:prstGeom prst="rect">
                <a:avLst/>
              </a:prstGeom>
              <a:blipFill>
                <a:blip r:embed="rId5"/>
                <a:stretch>
                  <a:fillRect l="-3922" r="-2696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/>
              <p:nvPr/>
            </p:nvSpPr>
            <p:spPr>
              <a:xfrm>
                <a:off x="459142" y="3428688"/>
                <a:ext cx="264655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(−10)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2)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3428688"/>
                <a:ext cx="2646558" cy="369332"/>
              </a:xfrm>
              <a:prstGeom prst="rect">
                <a:avLst/>
              </a:prstGeom>
              <a:blipFill>
                <a:blip r:embed="rId6"/>
                <a:stretch>
                  <a:fillRect l="-3456" r="-2535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/>
              <p:nvPr/>
            </p:nvSpPr>
            <p:spPr>
              <a:xfrm>
                <a:off x="477523" y="2640643"/>
                <a:ext cx="23890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−20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23" y="2640643"/>
                <a:ext cx="2389052" cy="369332"/>
              </a:xfrm>
              <a:prstGeom prst="rect">
                <a:avLst/>
              </a:prstGeom>
              <a:blipFill>
                <a:blip r:embed="rId7"/>
                <a:stretch>
                  <a:fillRect l="-2551" r="-2806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/>
              <p:nvPr/>
            </p:nvSpPr>
            <p:spPr>
              <a:xfrm>
                <a:off x="459141" y="1060245"/>
                <a:ext cx="167513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1060245"/>
                <a:ext cx="1675139" cy="369332"/>
              </a:xfrm>
              <a:prstGeom prst="rect">
                <a:avLst/>
              </a:prstGeom>
              <a:blipFill>
                <a:blip r:embed="rId8"/>
                <a:stretch>
                  <a:fillRect l="-3636" r="-4364"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253C43-4848-44F8-A1DD-93EF8EF586E7}"/>
                  </a:ext>
                </a:extLst>
              </p:cNvPr>
              <p:cNvSpPr txBox="1"/>
              <p:nvPr/>
            </p:nvSpPr>
            <p:spPr>
              <a:xfrm>
                <a:off x="4724597" y="1060245"/>
                <a:ext cx="174727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÷10=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0.2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253C43-4848-44F8-A1DD-93EF8EF586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597" y="1060245"/>
                <a:ext cx="1747273" cy="369332"/>
              </a:xfrm>
              <a:prstGeom prst="rect">
                <a:avLst/>
              </a:prstGeom>
              <a:blipFill>
                <a:blip r:embed="rId9"/>
                <a:stretch>
                  <a:fillRect l="-3484" r="-3833"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270F8FB-3864-49E3-BDC2-B07D2BFCE056}"/>
                  </a:ext>
                </a:extLst>
              </p:cNvPr>
              <p:cNvSpPr txBox="1"/>
              <p:nvPr/>
            </p:nvSpPr>
            <p:spPr>
              <a:xfrm>
                <a:off x="459142" y="1852598"/>
                <a:ext cx="23890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−10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−20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270F8FB-3864-49E3-BDC2-B07D2BFCE0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852598"/>
                <a:ext cx="2389052" cy="369332"/>
              </a:xfrm>
              <a:prstGeom prst="rect">
                <a:avLst/>
              </a:prstGeom>
              <a:blipFill>
                <a:blip r:embed="rId10"/>
                <a:stretch>
                  <a:fillRect r="-280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67906" y="267892"/>
                <a:ext cx="167513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10=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267892"/>
                <a:ext cx="1675139" cy="369332"/>
              </a:xfrm>
              <a:prstGeom prst="rect">
                <a:avLst/>
              </a:prstGeom>
              <a:blipFill>
                <a:blip r:embed="rId11"/>
                <a:stretch>
                  <a:fillRect l="-4000" r="-4000"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30C8676-B9D7-4F10-B2C8-F4FF602BEFDB}"/>
                  </a:ext>
                </a:extLst>
              </p:cNvPr>
              <p:cNvSpPr txBox="1"/>
              <p:nvPr/>
            </p:nvSpPr>
            <p:spPr>
              <a:xfrm>
                <a:off x="4724597" y="1759183"/>
                <a:ext cx="220150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30C8676-B9D7-4F10-B2C8-F4FF602BEF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597" y="1759183"/>
                <a:ext cx="2201500" cy="369332"/>
              </a:xfrm>
              <a:prstGeom prst="rect">
                <a:avLst/>
              </a:prstGeom>
              <a:blipFill>
                <a:blip r:embed="rId12"/>
                <a:stretch>
                  <a:fillRect l="-2770" r="-304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89116F8-C5F5-44E3-8F9D-6DB8CA73F18B}"/>
                  </a:ext>
                </a:extLst>
              </p:cNvPr>
              <p:cNvSpPr txBox="1"/>
              <p:nvPr/>
            </p:nvSpPr>
            <p:spPr>
              <a:xfrm>
                <a:off x="4739661" y="2455977"/>
                <a:ext cx="291541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−40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89116F8-C5F5-44E3-8F9D-6DB8CA73F1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9661" y="2455977"/>
                <a:ext cx="2915413" cy="369332"/>
              </a:xfrm>
              <a:prstGeom prst="rect">
                <a:avLst/>
              </a:prstGeom>
              <a:blipFill>
                <a:blip r:embed="rId13"/>
                <a:stretch>
                  <a:fillRect l="-2092" r="-2092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6460DFB-99ED-4111-8564-2AB0396583F5}"/>
                  </a:ext>
                </a:extLst>
              </p:cNvPr>
              <p:cNvSpPr txBox="1"/>
              <p:nvPr/>
            </p:nvSpPr>
            <p:spPr>
              <a:xfrm>
                <a:off x="4724597" y="3244022"/>
                <a:ext cx="31729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(−2)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(−2)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6460DFB-99ED-4111-8564-2AB0396583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597" y="3244022"/>
                <a:ext cx="3172920" cy="369332"/>
              </a:xfrm>
              <a:prstGeom prst="rect">
                <a:avLst/>
              </a:prstGeom>
              <a:blipFill>
                <a:blip r:embed="rId14"/>
                <a:stretch>
                  <a:fillRect l="-1727" r="-1919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44D7BFC-1B36-4DB4-A6D4-D6DF8E7F3A59}"/>
                  </a:ext>
                </a:extLst>
              </p:cNvPr>
              <p:cNvSpPr txBox="1"/>
              <p:nvPr/>
            </p:nvSpPr>
            <p:spPr>
              <a:xfrm>
                <a:off x="4724597" y="4057104"/>
                <a:ext cx="38847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−10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−40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44D7BFC-1B36-4DB4-A6D4-D6DF8E7F3A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597" y="4057104"/>
                <a:ext cx="3884781" cy="369332"/>
              </a:xfrm>
              <a:prstGeom prst="rect">
                <a:avLst/>
              </a:prstGeom>
              <a:blipFill>
                <a:blip r:embed="rId15"/>
                <a:stretch>
                  <a:fillRect r="-157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69204A9-6677-4322-8FFA-B77824E13182}"/>
                  </a:ext>
                </a:extLst>
              </p:cNvPr>
              <p:cNvSpPr txBox="1"/>
              <p:nvPr/>
            </p:nvSpPr>
            <p:spPr>
              <a:xfrm>
                <a:off x="4672213" y="5000585"/>
                <a:ext cx="389439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−10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−10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69204A9-6677-4322-8FFA-B77824E131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2213" y="5000585"/>
                <a:ext cx="3894399" cy="369332"/>
              </a:xfrm>
              <a:prstGeom prst="rect">
                <a:avLst/>
              </a:prstGeom>
              <a:blipFill>
                <a:blip r:embed="rId16"/>
                <a:stretch>
                  <a:fillRect r="-1565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75B6C63-00E7-4D8C-BF7B-AC5BF3738CE3}"/>
                  </a:ext>
                </a:extLst>
              </p:cNvPr>
              <p:cNvSpPr txBox="1"/>
              <p:nvPr/>
            </p:nvSpPr>
            <p:spPr>
              <a:xfrm>
                <a:off x="4672212" y="5779742"/>
                <a:ext cx="318253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(−2)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(−2)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75B6C63-00E7-4D8C-BF7B-AC5BF3738C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2212" y="5779742"/>
                <a:ext cx="3182538" cy="369332"/>
              </a:xfrm>
              <a:prstGeom prst="rect">
                <a:avLst/>
              </a:prstGeom>
              <a:blipFill>
                <a:blip r:embed="rId17"/>
                <a:stretch>
                  <a:fillRect l="-1721" r="-1912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31AC0917-A5FA-44DA-B9FD-2CB96F2C54A1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33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721</TotalTime>
  <Words>248</Words>
  <Application>Microsoft Office PowerPoint</Application>
  <PresentationFormat>On-screen Show (4:3)</PresentationFormat>
  <Paragraphs>53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Negative Numbers:  Multiplying &amp; Dividing together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74</cp:revision>
  <dcterms:created xsi:type="dcterms:W3CDTF">2018-01-26T08:52:52Z</dcterms:created>
  <dcterms:modified xsi:type="dcterms:W3CDTF">2018-07-27T13:54:58Z</dcterms:modified>
</cp:coreProperties>
</file>