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8" r:id="rId2"/>
    <p:sldId id="340" r:id="rId3"/>
    <p:sldId id="310" r:id="rId4"/>
    <p:sldId id="31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362" autoAdjust="0"/>
  </p:normalViewPr>
  <p:slideViewPr>
    <p:cSldViewPr snapToGrid="0">
      <p:cViewPr varScale="1">
        <p:scale>
          <a:sx n="102" d="100"/>
          <a:sy n="102" d="100"/>
        </p:scale>
        <p:origin x="19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63275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08/11/2019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70.png"/><Relationship Id="rId3" Type="http://schemas.openxmlformats.org/officeDocument/2006/relationships/image" Target="../media/image1.png"/><Relationship Id="rId7" Type="http://schemas.openxmlformats.org/officeDocument/2006/relationships/image" Target="../media/image117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6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7.png"/><Relationship Id="rId13" Type="http://schemas.openxmlformats.org/officeDocument/2006/relationships/image" Target="../media/image72.png"/><Relationship Id="rId18" Type="http://schemas.openxmlformats.org/officeDocument/2006/relationships/image" Target="../media/image386.png"/><Relationship Id="rId26" Type="http://schemas.openxmlformats.org/officeDocument/2006/relationships/image" Target="../media/image394.png"/><Relationship Id="rId3" Type="http://schemas.openxmlformats.org/officeDocument/2006/relationships/image" Target="../media/image372.png"/><Relationship Id="rId21" Type="http://schemas.openxmlformats.org/officeDocument/2006/relationships/image" Target="../media/image389.png"/><Relationship Id="rId7" Type="http://schemas.openxmlformats.org/officeDocument/2006/relationships/image" Target="../media/image376.png"/><Relationship Id="rId12" Type="http://schemas.openxmlformats.org/officeDocument/2006/relationships/image" Target="../media/image381.png"/><Relationship Id="rId17" Type="http://schemas.openxmlformats.org/officeDocument/2006/relationships/image" Target="../media/image385.png"/><Relationship Id="rId25" Type="http://schemas.openxmlformats.org/officeDocument/2006/relationships/image" Target="../media/image393.png"/><Relationship Id="rId2" Type="http://schemas.openxmlformats.org/officeDocument/2006/relationships/image" Target="../media/image371.png"/><Relationship Id="rId16" Type="http://schemas.openxmlformats.org/officeDocument/2006/relationships/image" Target="../media/image384.png"/><Relationship Id="rId20" Type="http://schemas.openxmlformats.org/officeDocument/2006/relationships/image" Target="../media/image388.png"/><Relationship Id="rId29" Type="http://schemas.openxmlformats.org/officeDocument/2006/relationships/image" Target="../media/image39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5.png"/><Relationship Id="rId11" Type="http://schemas.openxmlformats.org/officeDocument/2006/relationships/image" Target="../media/image380.png"/><Relationship Id="rId24" Type="http://schemas.openxmlformats.org/officeDocument/2006/relationships/image" Target="../media/image392.png"/><Relationship Id="rId5" Type="http://schemas.openxmlformats.org/officeDocument/2006/relationships/image" Target="../media/image374.png"/><Relationship Id="rId15" Type="http://schemas.openxmlformats.org/officeDocument/2006/relationships/image" Target="../media/image383.png"/><Relationship Id="rId23" Type="http://schemas.openxmlformats.org/officeDocument/2006/relationships/image" Target="../media/image391.png"/><Relationship Id="rId28" Type="http://schemas.openxmlformats.org/officeDocument/2006/relationships/image" Target="../media/image395.png"/><Relationship Id="rId10" Type="http://schemas.openxmlformats.org/officeDocument/2006/relationships/image" Target="../media/image379.png"/><Relationship Id="rId19" Type="http://schemas.openxmlformats.org/officeDocument/2006/relationships/image" Target="../media/image387.png"/><Relationship Id="rId4" Type="http://schemas.openxmlformats.org/officeDocument/2006/relationships/image" Target="../media/image373.png"/><Relationship Id="rId9" Type="http://schemas.openxmlformats.org/officeDocument/2006/relationships/image" Target="../media/image378.png"/><Relationship Id="rId14" Type="http://schemas.openxmlformats.org/officeDocument/2006/relationships/image" Target="../media/image382.png"/><Relationship Id="rId22" Type="http://schemas.openxmlformats.org/officeDocument/2006/relationships/image" Target="../media/image390.png"/><Relationship Id="rId27" Type="http://schemas.openxmlformats.org/officeDocument/2006/relationships/image" Target="../media/image8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830.png"/><Relationship Id="rId2" Type="http://schemas.openxmlformats.org/officeDocument/2006/relationships/image" Target="../media/image378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20.png"/><Relationship Id="rId5" Type="http://schemas.openxmlformats.org/officeDocument/2006/relationships/image" Target="../media/image3810.png"/><Relationship Id="rId4" Type="http://schemas.openxmlformats.org/officeDocument/2006/relationships/image" Target="../media/image379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50.png"/><Relationship Id="rId2" Type="http://schemas.openxmlformats.org/officeDocument/2006/relationships/image" Target="../media/image384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880.png"/><Relationship Id="rId5" Type="http://schemas.openxmlformats.org/officeDocument/2006/relationships/image" Target="../media/image3870.png"/><Relationship Id="rId4" Type="http://schemas.openxmlformats.org/officeDocument/2006/relationships/image" Target="../media/image386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12B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5204" y="166239"/>
            <a:ext cx="789358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Negative Numbers: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Multiplying – Pattern spotting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Pattern spot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1AAC456-1D6E-420B-BEE8-F0751C613F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8333292-992F-46C4-8829-CD422340F7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986" y="2610426"/>
            <a:ext cx="1882025" cy="91258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C27A1B5-AECE-49C1-A0A6-9DE8F2E07449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F012B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6F4A6C-9765-4F78-967D-D00AA0F083DF}"/>
                  </a:ext>
                </a:extLst>
              </p:cNvPr>
              <p:cNvSpPr txBox="1"/>
              <p:nvPr/>
            </p:nvSpPr>
            <p:spPr>
              <a:xfrm>
                <a:off x="3087488" y="4075914"/>
                <a:ext cx="17627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BF6F4A6C-9765-4F78-967D-D00AA0F08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7488" y="4075914"/>
                <a:ext cx="1762790" cy="369332"/>
              </a:xfrm>
              <a:prstGeom prst="rect">
                <a:avLst/>
              </a:prstGeom>
              <a:blipFill>
                <a:blip r:embed="rId6"/>
                <a:stretch>
                  <a:fillRect l="-3448" r="-344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4BCBEB5-F3F6-41CD-90B8-5D604C37A97D}"/>
                  </a:ext>
                </a:extLst>
              </p:cNvPr>
              <p:cNvSpPr txBox="1"/>
              <p:nvPr/>
            </p:nvSpPr>
            <p:spPr>
              <a:xfrm>
                <a:off x="3088513" y="4697027"/>
                <a:ext cx="17617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</m:t>
                          </m:r>
                          <m: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4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4BCBEB5-F3F6-41CD-90B8-5D604C37A9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8513" y="4697027"/>
                <a:ext cx="1761764" cy="369332"/>
              </a:xfrm>
              <a:prstGeom prst="rect">
                <a:avLst/>
              </a:prstGeom>
              <a:blipFill>
                <a:blip r:embed="rId7"/>
                <a:stretch>
                  <a:fillRect r="-346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82FA78-A274-4AF5-9DE0-845E58FADB7F}"/>
                  </a:ext>
                </a:extLst>
              </p:cNvPr>
              <p:cNvSpPr txBox="1"/>
              <p:nvPr/>
            </p:nvSpPr>
            <p:spPr>
              <a:xfrm>
                <a:off x="2602801" y="5309022"/>
                <a:ext cx="224747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 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?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082FA78-A274-4AF5-9DE0-845E58FAD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801" y="5309022"/>
                <a:ext cx="2247475" cy="369332"/>
              </a:xfrm>
              <a:prstGeom prst="rect">
                <a:avLst/>
              </a:prstGeom>
              <a:blipFill>
                <a:blip r:embed="rId8"/>
                <a:stretch>
                  <a:fillRect r="-2439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674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/>
              <p:nvPr/>
            </p:nvSpPr>
            <p:spPr>
              <a:xfrm>
                <a:off x="467906" y="3388386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8BC6D9-2C6D-40FE-AF8E-8B6A937CDB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388386"/>
                <a:ext cx="1714893" cy="307777"/>
              </a:xfrm>
              <a:prstGeom prst="rect">
                <a:avLst/>
              </a:prstGeom>
              <a:blipFill>
                <a:blip r:embed="rId2"/>
                <a:stretch>
                  <a:fillRect l="-3203" r="-284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/>
              <p:nvPr/>
            </p:nvSpPr>
            <p:spPr>
              <a:xfrm>
                <a:off x="467906" y="3844498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4FC3D2B-E0D3-4723-A175-273071E5CC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3844498"/>
                <a:ext cx="1714893" cy="307777"/>
              </a:xfrm>
              <a:prstGeom prst="rect">
                <a:avLst/>
              </a:prstGeom>
              <a:blipFill>
                <a:blip r:embed="rId3"/>
                <a:stretch>
                  <a:fillRect l="-3203" r="-284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/>
              <p:nvPr/>
            </p:nvSpPr>
            <p:spPr>
              <a:xfrm>
                <a:off x="459142" y="2929350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2E0E680-2B1B-479F-98F9-85E9677C0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2929350"/>
                <a:ext cx="1714893" cy="307777"/>
              </a:xfrm>
              <a:prstGeom prst="rect">
                <a:avLst/>
              </a:prstGeom>
              <a:blipFill>
                <a:blip r:embed="rId4"/>
                <a:stretch>
                  <a:fillRect l="-2837" r="-283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/>
              <p:nvPr/>
            </p:nvSpPr>
            <p:spPr>
              <a:xfrm>
                <a:off x="467906" y="2470314"/>
                <a:ext cx="11172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39046CB-35CC-4E10-9548-9FEDEEF79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470314"/>
                <a:ext cx="1117294" cy="307777"/>
              </a:xfrm>
              <a:prstGeom prst="rect">
                <a:avLst/>
              </a:prstGeom>
              <a:blipFill>
                <a:blip r:embed="rId5"/>
                <a:stretch>
                  <a:fillRect l="-5464" r="-437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/>
              <p:nvPr/>
            </p:nvSpPr>
            <p:spPr>
              <a:xfrm>
                <a:off x="467906" y="2010085"/>
                <a:ext cx="11172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D58898F-948F-484A-B1E3-34327EB1AC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2010085"/>
                <a:ext cx="1117294" cy="307777"/>
              </a:xfrm>
              <a:prstGeom prst="rect">
                <a:avLst/>
              </a:prstGeom>
              <a:blipFill>
                <a:blip r:embed="rId6"/>
                <a:stretch>
                  <a:fillRect l="-5464" r="-437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/>
              <p:nvPr/>
            </p:nvSpPr>
            <p:spPr>
              <a:xfrm>
                <a:off x="459142" y="1550109"/>
                <a:ext cx="11172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8316BE1-7BD4-41DB-B855-9AC83AD8B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550109"/>
                <a:ext cx="1117294" cy="307777"/>
              </a:xfrm>
              <a:prstGeom prst="rect">
                <a:avLst/>
              </a:prstGeom>
              <a:blipFill>
                <a:blip r:embed="rId7"/>
                <a:stretch>
                  <a:fillRect l="-4891" r="-434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/>
              <p:nvPr/>
            </p:nvSpPr>
            <p:spPr>
              <a:xfrm>
                <a:off x="459142" y="625513"/>
                <a:ext cx="12599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3349478-97CC-4817-8C85-09A8730123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625513"/>
                <a:ext cx="1259960" cy="307777"/>
              </a:xfrm>
              <a:prstGeom prst="rect">
                <a:avLst/>
              </a:prstGeom>
              <a:blipFill>
                <a:blip r:embed="rId8"/>
                <a:stretch>
                  <a:fillRect l="-3865" r="-4348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/>
              <p:nvPr/>
            </p:nvSpPr>
            <p:spPr>
              <a:xfrm>
                <a:off x="467906" y="4300610"/>
                <a:ext cx="1857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5253C43-4848-44F8-A1DD-93EF8EF58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300610"/>
                <a:ext cx="1857560" cy="307777"/>
              </a:xfrm>
              <a:prstGeom prst="rect">
                <a:avLst/>
              </a:prstGeom>
              <a:blipFill>
                <a:blip r:embed="rId9"/>
                <a:stretch>
                  <a:fillRect l="-2961" r="-2632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/>
              <p:nvPr/>
            </p:nvSpPr>
            <p:spPr>
              <a:xfrm>
                <a:off x="467906" y="4756722"/>
                <a:ext cx="1857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730EB3B-4D4A-4655-87C7-2A56BDA299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906" y="4756722"/>
                <a:ext cx="1857560" cy="307777"/>
              </a:xfrm>
              <a:prstGeom prst="rect">
                <a:avLst/>
              </a:prstGeom>
              <a:blipFill>
                <a:blip r:embed="rId10"/>
                <a:stretch>
                  <a:fillRect l="-2961" r="-2961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/>
              <p:nvPr/>
            </p:nvSpPr>
            <p:spPr>
              <a:xfrm>
                <a:off x="459142" y="1087811"/>
                <a:ext cx="11172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270F8FB-3864-49E3-BDC2-B07D2BFCE0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087811"/>
                <a:ext cx="1117294" cy="307777"/>
              </a:xfrm>
              <a:prstGeom prst="rect">
                <a:avLst/>
              </a:prstGeom>
              <a:blipFill>
                <a:blip r:embed="rId11"/>
                <a:stretch>
                  <a:fillRect l="-4891" r="-434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459142" y="165537"/>
                <a:ext cx="12599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165537"/>
                <a:ext cx="1259960" cy="307777"/>
              </a:xfrm>
              <a:prstGeom prst="rect">
                <a:avLst/>
              </a:prstGeom>
              <a:blipFill>
                <a:blip r:embed="rId12"/>
                <a:stretch>
                  <a:fillRect l="-3865" r="-4348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/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5EE2A64B-D8EF-4D8B-BD01-9DC507ADE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212834"/>
                <a:ext cx="750783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/>
              <p:nvPr/>
            </p:nvSpPr>
            <p:spPr>
              <a:xfrm>
                <a:off x="459142" y="5663737"/>
                <a:ext cx="200022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−12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87F226C2-4537-492D-981B-F137D3593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42" y="5663737"/>
                <a:ext cx="2000228" cy="307777"/>
              </a:xfrm>
              <a:prstGeom prst="rect">
                <a:avLst/>
              </a:prstGeom>
              <a:blipFill>
                <a:blip r:embed="rId14"/>
                <a:stretch>
                  <a:fillRect l="-2439" r="-243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/>
              <p:nvPr/>
            </p:nvSpPr>
            <p:spPr>
              <a:xfrm>
                <a:off x="447674" y="6114640"/>
                <a:ext cx="214289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−59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−177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EF8FA125-004C-452C-9457-D793DC38C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74" y="6114640"/>
                <a:ext cx="2142894" cy="307777"/>
              </a:xfrm>
              <a:prstGeom prst="rect">
                <a:avLst/>
              </a:prstGeom>
              <a:blipFill>
                <a:blip r:embed="rId15"/>
                <a:stretch>
                  <a:fillRect l="-2273" r="-1989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/>
              <p:nvPr/>
            </p:nvSpPr>
            <p:spPr>
              <a:xfrm>
                <a:off x="4973647" y="3388386"/>
                <a:ext cx="19264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BFF38975-69DA-400F-B6A9-DBD54DCF9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388386"/>
                <a:ext cx="1926489" cy="307777"/>
              </a:xfrm>
              <a:prstGeom prst="rect">
                <a:avLst/>
              </a:prstGeom>
              <a:blipFill>
                <a:blip r:embed="rId16"/>
                <a:stretch>
                  <a:fillRect t="-2000" r="-253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/>
              <p:nvPr/>
            </p:nvSpPr>
            <p:spPr>
              <a:xfrm>
                <a:off x="4973647" y="3844498"/>
                <a:ext cx="19264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E8846621-7737-4E54-A63B-C98177662B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3844498"/>
                <a:ext cx="1926489" cy="307777"/>
              </a:xfrm>
              <a:prstGeom prst="rect">
                <a:avLst/>
              </a:prstGeom>
              <a:blipFill>
                <a:blip r:embed="rId17"/>
                <a:stretch>
                  <a:fillRect t="-4000" r="-2532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/>
              <p:nvPr/>
            </p:nvSpPr>
            <p:spPr>
              <a:xfrm>
                <a:off x="4964883" y="2929350"/>
                <a:ext cx="1926489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2E9B2638-7791-4DA4-88D2-3E7AF99881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2929350"/>
                <a:ext cx="1926489" cy="307777"/>
              </a:xfrm>
              <a:prstGeom prst="rect">
                <a:avLst/>
              </a:prstGeom>
              <a:blipFill>
                <a:blip r:embed="rId18"/>
                <a:stretch>
                  <a:fillRect t="-4000" r="-2848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/>
              <p:nvPr/>
            </p:nvSpPr>
            <p:spPr>
              <a:xfrm>
                <a:off x="4973647" y="2470314"/>
                <a:ext cx="152253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0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1E943ED8-BCB5-47BA-AB90-FCF0CAEF5E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470314"/>
                <a:ext cx="1522533" cy="307777"/>
              </a:xfrm>
              <a:prstGeom prst="rect">
                <a:avLst/>
              </a:prstGeom>
              <a:blipFill>
                <a:blip r:embed="rId19"/>
                <a:stretch>
                  <a:fillRect r="-32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/>
              <p:nvPr/>
            </p:nvSpPr>
            <p:spPr>
              <a:xfrm>
                <a:off x="4973647" y="2010085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−3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13886BBB-A2F1-427E-AAED-AB45C5060A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2010085"/>
                <a:ext cx="1714893" cy="307777"/>
              </a:xfrm>
              <a:prstGeom prst="rect">
                <a:avLst/>
              </a:prstGeom>
              <a:blipFill>
                <a:blip r:embed="rId20"/>
                <a:stretch>
                  <a:fillRect r="-2847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/>
              <p:nvPr/>
            </p:nvSpPr>
            <p:spPr>
              <a:xfrm>
                <a:off x="4964883" y="1550109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99EF34B4-8D4D-458F-96C7-EA2A38493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550109"/>
                <a:ext cx="1714893" cy="307777"/>
              </a:xfrm>
              <a:prstGeom prst="rect">
                <a:avLst/>
              </a:prstGeom>
              <a:blipFill>
                <a:blip r:embed="rId21"/>
                <a:stretch>
                  <a:fillRect r="-28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/>
              <p:nvPr/>
            </p:nvSpPr>
            <p:spPr>
              <a:xfrm>
                <a:off x="4964883" y="625513"/>
                <a:ext cx="1857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4629D6-0234-4D17-83AD-C1C88A989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625513"/>
                <a:ext cx="1857560" cy="307777"/>
              </a:xfrm>
              <a:prstGeom prst="rect">
                <a:avLst/>
              </a:prstGeom>
              <a:blipFill>
                <a:blip r:embed="rId22"/>
                <a:stretch>
                  <a:fillRect r="-2623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/>
              <p:nvPr/>
            </p:nvSpPr>
            <p:spPr>
              <a:xfrm>
                <a:off x="4973647" y="4300610"/>
                <a:ext cx="20691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432677C-3BAB-4495-8DAB-B8F1EAD82F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300610"/>
                <a:ext cx="2069156" cy="307777"/>
              </a:xfrm>
              <a:prstGeom prst="rect">
                <a:avLst/>
              </a:prstGeom>
              <a:blipFill>
                <a:blip r:embed="rId23"/>
                <a:stretch>
                  <a:fillRect t="-1961" r="-236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/>
              <p:nvPr/>
            </p:nvSpPr>
            <p:spPr>
              <a:xfrm>
                <a:off x="4973647" y="4756722"/>
                <a:ext cx="206915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836577A0-364F-4473-9654-080099160B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3647" y="4756722"/>
                <a:ext cx="2069156" cy="307777"/>
              </a:xfrm>
              <a:prstGeom prst="rect">
                <a:avLst/>
              </a:prstGeom>
              <a:blipFill>
                <a:blip r:embed="rId24"/>
                <a:stretch>
                  <a:fillRect t="-1961" r="-2655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/>
              <p:nvPr/>
            </p:nvSpPr>
            <p:spPr>
              <a:xfrm>
                <a:off x="4964883" y="1087811"/>
                <a:ext cx="171489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−9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5FA8C769-9A09-43D3-BB6F-08E4D6C5C2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087811"/>
                <a:ext cx="1714893" cy="307777"/>
              </a:xfrm>
              <a:prstGeom prst="rect">
                <a:avLst/>
              </a:prstGeom>
              <a:blipFill>
                <a:blip r:embed="rId25"/>
                <a:stretch>
                  <a:fillRect r="-2837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/>
              <p:nvPr/>
            </p:nvSpPr>
            <p:spPr>
              <a:xfrm>
                <a:off x="4964883" y="165537"/>
                <a:ext cx="185756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−15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AA48959-484F-4946-AA92-C40F757F1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165537"/>
                <a:ext cx="1857560" cy="307777"/>
              </a:xfrm>
              <a:prstGeom prst="rect">
                <a:avLst/>
              </a:prstGeom>
              <a:blipFill>
                <a:blip r:embed="rId26"/>
                <a:stretch>
                  <a:fillRect r="-2623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/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.     .     .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8F283B6-CD0B-4351-A67C-F0D625F0D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212834"/>
                <a:ext cx="750783" cy="30777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/>
              <p:nvPr/>
            </p:nvSpPr>
            <p:spPr>
              <a:xfrm>
                <a:off x="4964883" y="5663737"/>
                <a:ext cx="221182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−12)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36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0BB706B-6E37-4A7A-B2A3-C5F0EE517C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883" y="5663737"/>
                <a:ext cx="2211824" cy="307777"/>
              </a:xfrm>
              <a:prstGeom prst="rect">
                <a:avLst/>
              </a:prstGeom>
              <a:blipFill>
                <a:blip r:embed="rId28"/>
                <a:stretch>
                  <a:fillRect t="-1961" r="-2204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/>
              <p:nvPr/>
            </p:nvSpPr>
            <p:spPr>
              <a:xfrm>
                <a:off x="4953415" y="6114640"/>
                <a:ext cx="2354491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0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0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20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−59)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  <m:r>
                        <a:rPr kumimoji="0" lang="en-GB" sz="20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177</m:t>
                      </m:r>
                    </m:oMath>
                  </m:oMathPara>
                </a14:m>
                <a:endParaRPr kumimoji="0" lang="en-GB" sz="20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E5632517-4FD7-407B-A3D3-211C715E0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415" y="6114640"/>
                <a:ext cx="2354491" cy="307777"/>
              </a:xfrm>
              <a:prstGeom prst="rect">
                <a:avLst/>
              </a:prstGeom>
              <a:blipFill>
                <a:blip r:embed="rId29"/>
                <a:stretch>
                  <a:fillRect t="-1961" r="-1813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87D31010-E3F8-4ED1-9849-7372D32470E4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6686" y="165537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1332079" y="616440"/>
            <a:ext cx="53407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1387450" y="1028928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1369431" y="1584542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1387449" y="1999083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1397140" y="2470061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1764043" y="2931978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1773733" y="3390843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1764042" y="3845726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1764041" y="4348355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1783423" y="4730068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1893323" y="5664394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Rectangle 65"/>
          <p:cNvSpPr/>
          <p:nvPr/>
        </p:nvSpPr>
        <p:spPr>
          <a:xfrm>
            <a:off x="1912202" y="6110471"/>
            <a:ext cx="74787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6271395" y="186830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Rectangle 67"/>
          <p:cNvSpPr/>
          <p:nvPr/>
        </p:nvSpPr>
        <p:spPr>
          <a:xfrm>
            <a:off x="6271802" y="622877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Rectangle 68"/>
          <p:cNvSpPr/>
          <p:nvPr/>
        </p:nvSpPr>
        <p:spPr>
          <a:xfrm>
            <a:off x="6261020" y="1102552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Rectangle 69"/>
          <p:cNvSpPr/>
          <p:nvPr/>
        </p:nvSpPr>
        <p:spPr>
          <a:xfrm>
            <a:off x="6280527" y="1536090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Rectangle 70"/>
          <p:cNvSpPr/>
          <p:nvPr/>
        </p:nvSpPr>
        <p:spPr>
          <a:xfrm>
            <a:off x="6280802" y="2009783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6261019" y="2479652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6713018" y="2935764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6685309" y="3421511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6676072" y="3896574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6737521" y="4281428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76"/>
          <p:cNvSpPr/>
          <p:nvPr/>
        </p:nvSpPr>
        <p:spPr>
          <a:xfrm>
            <a:off x="6703782" y="4735457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/>
          <p:cNvSpPr/>
          <p:nvPr/>
        </p:nvSpPr>
        <p:spPr>
          <a:xfrm>
            <a:off x="6822442" y="5645858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78"/>
          <p:cNvSpPr/>
          <p:nvPr/>
        </p:nvSpPr>
        <p:spPr>
          <a:xfrm>
            <a:off x="6832818" y="6115860"/>
            <a:ext cx="56142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743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7" grpId="0"/>
      <p:bldP spid="13" grpId="0"/>
      <p:bldP spid="14" grpId="0"/>
      <p:bldP spid="15" grpId="0"/>
      <p:bldP spid="19" grpId="0"/>
      <p:bldP spid="9" grpId="0"/>
      <p:bldP spid="10" grpId="0"/>
      <p:bldP spid="11" grpId="0"/>
      <p:bldP spid="12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460061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(−3)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4600618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079DE58-40E9-412E-AE9A-9B001DA8A4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415" y="165528"/>
            <a:ext cx="551089" cy="55108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23516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(−5)=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2351606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2364493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2351606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2351606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(−4)=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093859" cy="55399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275C51C6-CFCE-4416-8A93-F2C805386E4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02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575798" y="5577876"/>
                <a:ext cx="5578643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−3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5577876"/>
                <a:ext cx="5578643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/>
              <p:nvPr/>
            </p:nvSpPr>
            <p:spPr>
              <a:xfrm>
                <a:off x="538250" y="1203958"/>
                <a:ext cx="33327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42B1DB9-98E7-4CBD-B920-5AE0E64A130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1203958"/>
                <a:ext cx="3332707" cy="553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/>
              <p:nvPr/>
            </p:nvSpPr>
            <p:spPr>
              <a:xfrm>
                <a:off x="538250" y="2319793"/>
                <a:ext cx="33327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1409D32-E28C-4DA6-9DA1-F99478185F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2319793"/>
                <a:ext cx="3332707" cy="553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/>
              <p:nvPr/>
            </p:nvSpPr>
            <p:spPr>
              <a:xfrm>
                <a:off x="538250" y="3435628"/>
                <a:ext cx="333270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−4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CB2771F-9481-4CD0-AAC2-524E7659B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250" y="3435628"/>
                <a:ext cx="3332707" cy="553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/>
              <p:nvPr/>
            </p:nvSpPr>
            <p:spPr>
              <a:xfrm>
                <a:off x="575798" y="4506752"/>
                <a:ext cx="3717428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36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−5</m:t>
                          </m:r>
                        </m:e>
                      </m:d>
                      <m:r>
                        <a:rPr kumimoji="0" lang="en-GB" sz="36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(−4)=</m:t>
                      </m:r>
                      <m:r>
                        <a:rPr kumimoji="0" lang="en-GB" sz="36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</m:oMath>
                  </m:oMathPara>
                </a14:m>
                <a:endParaRPr kumimoji="0" lang="en-GB" sz="36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9E2A85A-0240-4586-9E87-BB1827FA5C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798" y="4506752"/>
                <a:ext cx="3717428" cy="55399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E34A2E5C-17D4-42BA-A9ED-1638ADFC5F4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39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733</TotalTime>
  <Words>230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Negative Numbers:  Multiplying – Pattern spotting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76</cp:revision>
  <dcterms:created xsi:type="dcterms:W3CDTF">2018-01-26T08:52:52Z</dcterms:created>
  <dcterms:modified xsi:type="dcterms:W3CDTF">2019-11-08T12:39:36Z</dcterms:modified>
</cp:coreProperties>
</file>