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8" r:id="rId2"/>
    <p:sldId id="293" r:id="rId3"/>
    <p:sldId id="292" r:id="rId4"/>
    <p:sldId id="294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05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Ordering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533829" y="3880610"/>
                <a:ext cx="2183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829" y="3880610"/>
                <a:ext cx="2183290" cy="369332"/>
              </a:xfrm>
              <a:prstGeom prst="rect">
                <a:avLst/>
              </a:prstGeom>
              <a:blipFill>
                <a:blip r:embed="rId3"/>
                <a:stretch>
                  <a:fillRect l="-3073" r="-307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6E40DCF-8CB2-4FDB-AE76-157CE5028E49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DD51B94-7E54-4961-9FA0-32F39FFEDE0D}"/>
                  </a:ext>
                </a:extLst>
              </p:cNvPr>
              <p:cNvSpPr txBox="1"/>
              <p:nvPr/>
            </p:nvSpPr>
            <p:spPr>
              <a:xfrm>
                <a:off x="3527099" y="4496141"/>
                <a:ext cx="2183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DD51B94-7E54-4961-9FA0-32F39FFED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099" y="4496141"/>
                <a:ext cx="2183290" cy="369332"/>
              </a:xfrm>
              <a:prstGeom prst="rect">
                <a:avLst/>
              </a:prstGeom>
              <a:blipFill>
                <a:blip r:embed="rId7"/>
                <a:stretch>
                  <a:fillRect l="-3073" r="-307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A541D85-D6D8-4D05-B430-C6CD2F9D533F}"/>
                  </a:ext>
                </a:extLst>
              </p:cNvPr>
              <p:cNvSpPr txBox="1"/>
              <p:nvPr/>
            </p:nvSpPr>
            <p:spPr>
              <a:xfrm>
                <a:off x="3496261" y="5099060"/>
                <a:ext cx="23532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  <m:r>
                        <m:rPr>
                          <m:nor/>
                        </m:rP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A541D85-D6D8-4D05-B430-C6CD2F9D5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261" y="5099060"/>
                <a:ext cx="2353208" cy="369332"/>
              </a:xfrm>
              <a:prstGeom prst="rect">
                <a:avLst/>
              </a:prstGeom>
              <a:blipFill>
                <a:blip r:embed="rId8"/>
                <a:stretch>
                  <a:fillRect l="-2850" r="-2591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E4312286-CEA1-4FB6-8252-74DA16CAF5C5}"/>
              </a:ext>
            </a:extLst>
          </p:cNvPr>
          <p:cNvSpPr/>
          <p:nvPr/>
        </p:nvSpPr>
        <p:spPr>
          <a:xfrm>
            <a:off x="4248919" y="3861412"/>
            <a:ext cx="457200" cy="38424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FD2E34-179E-4ACD-864A-D1417B1702D0}"/>
              </a:ext>
            </a:extLst>
          </p:cNvPr>
          <p:cNvSpPr/>
          <p:nvPr/>
        </p:nvSpPr>
        <p:spPr>
          <a:xfrm>
            <a:off x="4248919" y="4497331"/>
            <a:ext cx="457200" cy="38424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770BAB-FEF0-46BF-878E-45C7AE4D1860}"/>
              </a:ext>
            </a:extLst>
          </p:cNvPr>
          <p:cNvSpPr/>
          <p:nvPr/>
        </p:nvSpPr>
        <p:spPr>
          <a:xfrm>
            <a:off x="4215665" y="5058293"/>
            <a:ext cx="457200" cy="38424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8474" y="15117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51179"/>
                <a:ext cx="288968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38C32607-A430-4A59-AE01-B433C7ED7DBA}"/>
              </a:ext>
            </a:extLst>
          </p:cNvPr>
          <p:cNvSpPr/>
          <p:nvPr/>
        </p:nvSpPr>
        <p:spPr>
          <a:xfrm>
            <a:off x="3589924" y="89624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21BCDA-22D5-48E5-999A-BC61EF5DBC05}"/>
              </a:ext>
            </a:extLst>
          </p:cNvPr>
          <p:cNvSpPr/>
          <p:nvPr/>
        </p:nvSpPr>
        <p:spPr>
          <a:xfrm>
            <a:off x="1232450" y="20872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68A323-DA87-4118-AF34-293020D3ABC3}"/>
                  </a:ext>
                </a:extLst>
              </p:cNvPr>
              <p:cNvSpPr/>
              <p:nvPr/>
            </p:nvSpPr>
            <p:spPr>
              <a:xfrm>
                <a:off x="328474" y="109870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68A323-DA87-4118-AF34-293020D3AB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098709"/>
                <a:ext cx="288968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462FB607-3958-47D9-87BF-F704723FE637}"/>
              </a:ext>
            </a:extLst>
          </p:cNvPr>
          <p:cNvSpPr/>
          <p:nvPr/>
        </p:nvSpPr>
        <p:spPr>
          <a:xfrm>
            <a:off x="1232450" y="115625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386B404-0129-4173-A423-3166782D09C3}"/>
                  </a:ext>
                </a:extLst>
              </p:cNvPr>
              <p:cNvSpPr/>
              <p:nvPr/>
            </p:nvSpPr>
            <p:spPr>
              <a:xfrm>
                <a:off x="328474" y="204623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386B404-0129-4173-A423-3166782D09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2046239"/>
                <a:ext cx="288968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DF067E21-EB03-41B3-B089-0F25B9AA2927}"/>
              </a:ext>
            </a:extLst>
          </p:cNvPr>
          <p:cNvSpPr/>
          <p:nvPr/>
        </p:nvSpPr>
        <p:spPr>
          <a:xfrm>
            <a:off x="1232450" y="210378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1F01443-90CF-4F53-88E1-47440E69800C}"/>
                  </a:ext>
                </a:extLst>
              </p:cNvPr>
              <p:cNvSpPr/>
              <p:nvPr/>
            </p:nvSpPr>
            <p:spPr>
              <a:xfrm>
                <a:off x="328474" y="299376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1F01443-90CF-4F53-88E1-47440E698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2993769"/>
                <a:ext cx="288968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EA83503F-141B-4F5A-B9D2-03844C327D2E}"/>
              </a:ext>
            </a:extLst>
          </p:cNvPr>
          <p:cNvSpPr/>
          <p:nvPr/>
        </p:nvSpPr>
        <p:spPr>
          <a:xfrm>
            <a:off x="1232450" y="305131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C58D18-6E11-4E2B-8DC4-F577B94E53E9}"/>
                  </a:ext>
                </a:extLst>
              </p:cNvPr>
              <p:cNvSpPr/>
              <p:nvPr/>
            </p:nvSpPr>
            <p:spPr>
              <a:xfrm>
                <a:off x="328474" y="394129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545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C58D18-6E11-4E2B-8DC4-F577B94E53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3941299"/>
                <a:ext cx="288968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CD8C4B56-B524-4421-9841-A73BD0432FB9}"/>
              </a:ext>
            </a:extLst>
          </p:cNvPr>
          <p:cNvSpPr/>
          <p:nvPr/>
        </p:nvSpPr>
        <p:spPr>
          <a:xfrm>
            <a:off x="1232450" y="399884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DE7EB68-439B-4CE1-9F4B-B5F7FBAD94EB}"/>
                  </a:ext>
                </a:extLst>
              </p:cNvPr>
              <p:cNvSpPr/>
              <p:nvPr/>
            </p:nvSpPr>
            <p:spPr>
              <a:xfrm>
                <a:off x="328474" y="488882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DE7EB68-439B-4CE1-9F4B-B5F7FBAD94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4888829"/>
                <a:ext cx="288968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7ED61AB6-F53D-4676-AF19-B7FF05F4C235}"/>
              </a:ext>
            </a:extLst>
          </p:cNvPr>
          <p:cNvSpPr/>
          <p:nvPr/>
        </p:nvSpPr>
        <p:spPr>
          <a:xfrm>
            <a:off x="1232450" y="494637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608290E-5FD5-4DA3-8CEE-EE0BE1F95128}"/>
                  </a:ext>
                </a:extLst>
              </p:cNvPr>
              <p:cNvSpPr/>
              <p:nvPr/>
            </p:nvSpPr>
            <p:spPr>
              <a:xfrm>
                <a:off x="328474" y="583635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00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608290E-5FD5-4DA3-8CEE-EE0BE1F95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5836359"/>
                <a:ext cx="288968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4EBF3A9B-D9AD-49BD-95FF-E504738609B7}"/>
              </a:ext>
            </a:extLst>
          </p:cNvPr>
          <p:cNvSpPr/>
          <p:nvPr/>
        </p:nvSpPr>
        <p:spPr>
          <a:xfrm>
            <a:off x="1232450" y="589390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7BC4A3-5F6A-4A6D-AB33-186FB5E9BCA8}"/>
              </a:ext>
            </a:extLst>
          </p:cNvPr>
          <p:cNvSpPr/>
          <p:nvPr/>
        </p:nvSpPr>
        <p:spPr>
          <a:xfrm>
            <a:off x="3589924" y="1067931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C572FE-065F-463A-AE79-51E17BA42FF5}"/>
              </a:ext>
            </a:extLst>
          </p:cNvPr>
          <p:cNvSpPr/>
          <p:nvPr/>
        </p:nvSpPr>
        <p:spPr>
          <a:xfrm>
            <a:off x="3589924" y="2003516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B10268A-9EF5-4EA7-A606-A198E04B8AEB}"/>
              </a:ext>
            </a:extLst>
          </p:cNvPr>
          <p:cNvSpPr/>
          <p:nvPr/>
        </p:nvSpPr>
        <p:spPr>
          <a:xfrm>
            <a:off x="3589924" y="2951046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A25817-34EA-44F3-926C-1B96743227AE}"/>
              </a:ext>
            </a:extLst>
          </p:cNvPr>
          <p:cNvSpPr/>
          <p:nvPr/>
        </p:nvSpPr>
        <p:spPr>
          <a:xfrm>
            <a:off x="3589924" y="3910521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B8B1A89-21A9-455C-A5AF-B62BF07AD316}"/>
              </a:ext>
            </a:extLst>
          </p:cNvPr>
          <p:cNvSpPr/>
          <p:nvPr/>
        </p:nvSpPr>
        <p:spPr>
          <a:xfrm>
            <a:off x="3597256" y="4842397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28B5CEF-1790-418C-B386-FBE2C3B24322}"/>
              </a:ext>
            </a:extLst>
          </p:cNvPr>
          <p:cNvSpPr/>
          <p:nvPr/>
        </p:nvSpPr>
        <p:spPr>
          <a:xfrm>
            <a:off x="3597256" y="5801872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6D0577-2420-4CB0-AF9A-EA3219FD8E7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9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8474" y="15117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51179"/>
                <a:ext cx="288968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38C32607-A430-4A59-AE01-B433C7ED7DBA}"/>
              </a:ext>
            </a:extLst>
          </p:cNvPr>
          <p:cNvSpPr/>
          <p:nvPr/>
        </p:nvSpPr>
        <p:spPr>
          <a:xfrm>
            <a:off x="3589924" y="89624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21BCDA-22D5-48E5-999A-BC61EF5DBC05}"/>
              </a:ext>
            </a:extLst>
          </p:cNvPr>
          <p:cNvSpPr/>
          <p:nvPr/>
        </p:nvSpPr>
        <p:spPr>
          <a:xfrm>
            <a:off x="1232450" y="20872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68A323-DA87-4118-AF34-293020D3ABC3}"/>
                  </a:ext>
                </a:extLst>
              </p:cNvPr>
              <p:cNvSpPr/>
              <p:nvPr/>
            </p:nvSpPr>
            <p:spPr>
              <a:xfrm>
                <a:off x="328474" y="109870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68A323-DA87-4118-AF34-293020D3AB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098709"/>
                <a:ext cx="288968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462FB607-3958-47D9-87BF-F704723FE637}"/>
              </a:ext>
            </a:extLst>
          </p:cNvPr>
          <p:cNvSpPr/>
          <p:nvPr/>
        </p:nvSpPr>
        <p:spPr>
          <a:xfrm>
            <a:off x="1232450" y="115625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386B404-0129-4173-A423-3166782D09C3}"/>
                  </a:ext>
                </a:extLst>
              </p:cNvPr>
              <p:cNvSpPr/>
              <p:nvPr/>
            </p:nvSpPr>
            <p:spPr>
              <a:xfrm>
                <a:off x="328474" y="204623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386B404-0129-4173-A423-3166782D09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2046239"/>
                <a:ext cx="288968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DF067E21-EB03-41B3-B089-0F25B9AA2927}"/>
              </a:ext>
            </a:extLst>
          </p:cNvPr>
          <p:cNvSpPr/>
          <p:nvPr/>
        </p:nvSpPr>
        <p:spPr>
          <a:xfrm>
            <a:off x="1232450" y="210378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1F01443-90CF-4F53-88E1-47440E69800C}"/>
                  </a:ext>
                </a:extLst>
              </p:cNvPr>
              <p:cNvSpPr/>
              <p:nvPr/>
            </p:nvSpPr>
            <p:spPr>
              <a:xfrm>
                <a:off x="328474" y="299376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455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1F01443-90CF-4F53-88E1-47440E698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2993769"/>
                <a:ext cx="288968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EA83503F-141B-4F5A-B9D2-03844C327D2E}"/>
              </a:ext>
            </a:extLst>
          </p:cNvPr>
          <p:cNvSpPr/>
          <p:nvPr/>
        </p:nvSpPr>
        <p:spPr>
          <a:xfrm>
            <a:off x="1232450" y="305131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C58D18-6E11-4E2B-8DC4-F577B94E53E9}"/>
                  </a:ext>
                </a:extLst>
              </p:cNvPr>
              <p:cNvSpPr/>
              <p:nvPr/>
            </p:nvSpPr>
            <p:spPr>
              <a:xfrm>
                <a:off x="328474" y="394129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545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FC58D18-6E11-4E2B-8DC4-F577B94E53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3941299"/>
                <a:ext cx="288968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CD8C4B56-B524-4421-9841-A73BD0432FB9}"/>
              </a:ext>
            </a:extLst>
          </p:cNvPr>
          <p:cNvSpPr/>
          <p:nvPr/>
        </p:nvSpPr>
        <p:spPr>
          <a:xfrm>
            <a:off x="1232450" y="399884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DE7EB68-439B-4CE1-9F4B-B5F7FBAD94EB}"/>
                  </a:ext>
                </a:extLst>
              </p:cNvPr>
              <p:cNvSpPr/>
              <p:nvPr/>
            </p:nvSpPr>
            <p:spPr>
              <a:xfrm>
                <a:off x="328474" y="488882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DE7EB68-439B-4CE1-9F4B-B5F7FBAD94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4888829"/>
                <a:ext cx="288968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7ED61AB6-F53D-4676-AF19-B7FF05F4C235}"/>
              </a:ext>
            </a:extLst>
          </p:cNvPr>
          <p:cNvSpPr/>
          <p:nvPr/>
        </p:nvSpPr>
        <p:spPr>
          <a:xfrm>
            <a:off x="1232450" y="494637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608290E-5FD5-4DA3-8CEE-EE0BE1F95128}"/>
                  </a:ext>
                </a:extLst>
              </p:cNvPr>
              <p:cNvSpPr/>
              <p:nvPr/>
            </p:nvSpPr>
            <p:spPr>
              <a:xfrm>
                <a:off x="328474" y="583635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00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608290E-5FD5-4DA3-8CEE-EE0BE1F95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5836359"/>
                <a:ext cx="288968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4EBF3A9B-D9AD-49BD-95FF-E504738609B7}"/>
              </a:ext>
            </a:extLst>
          </p:cNvPr>
          <p:cNvSpPr/>
          <p:nvPr/>
        </p:nvSpPr>
        <p:spPr>
          <a:xfrm>
            <a:off x="1232450" y="589390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7BC4A3-5F6A-4A6D-AB33-186FB5E9BCA8}"/>
              </a:ext>
            </a:extLst>
          </p:cNvPr>
          <p:cNvSpPr/>
          <p:nvPr/>
        </p:nvSpPr>
        <p:spPr>
          <a:xfrm>
            <a:off x="3589924" y="1067931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C572FE-065F-463A-AE79-51E17BA42FF5}"/>
              </a:ext>
            </a:extLst>
          </p:cNvPr>
          <p:cNvSpPr/>
          <p:nvPr/>
        </p:nvSpPr>
        <p:spPr>
          <a:xfrm>
            <a:off x="3589924" y="2003516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B10268A-9EF5-4EA7-A606-A198E04B8AEB}"/>
              </a:ext>
            </a:extLst>
          </p:cNvPr>
          <p:cNvSpPr/>
          <p:nvPr/>
        </p:nvSpPr>
        <p:spPr>
          <a:xfrm>
            <a:off x="3589924" y="2951046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A25817-34EA-44F3-926C-1B96743227AE}"/>
              </a:ext>
            </a:extLst>
          </p:cNvPr>
          <p:cNvSpPr/>
          <p:nvPr/>
        </p:nvSpPr>
        <p:spPr>
          <a:xfrm>
            <a:off x="3589924" y="3910521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B8B1A89-21A9-455C-A5AF-B62BF07AD316}"/>
              </a:ext>
            </a:extLst>
          </p:cNvPr>
          <p:cNvSpPr/>
          <p:nvPr/>
        </p:nvSpPr>
        <p:spPr>
          <a:xfrm>
            <a:off x="3597256" y="4842397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28B5CEF-1790-418C-B386-FBE2C3B24322}"/>
              </a:ext>
            </a:extLst>
          </p:cNvPr>
          <p:cNvSpPr/>
          <p:nvPr/>
        </p:nvSpPr>
        <p:spPr>
          <a:xfrm>
            <a:off x="3597256" y="5801872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87A08E2-7314-4A31-B98A-CA9FCDDB9413}"/>
              </a:ext>
            </a:extLst>
          </p:cNvPr>
          <p:cNvSpPr/>
          <p:nvPr/>
        </p:nvSpPr>
        <p:spPr>
          <a:xfrm>
            <a:off x="4333115" y="151179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363D3EB-05BF-46B0-A94B-3C6A4F95154E}"/>
              </a:ext>
            </a:extLst>
          </p:cNvPr>
          <p:cNvSpPr/>
          <p:nvPr/>
        </p:nvSpPr>
        <p:spPr>
          <a:xfrm>
            <a:off x="4913351" y="1131155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86725A9-5BB0-4120-8CAE-3FA4E9BFF0DE}"/>
              </a:ext>
            </a:extLst>
          </p:cNvPr>
          <p:cNvSpPr/>
          <p:nvPr/>
        </p:nvSpPr>
        <p:spPr>
          <a:xfrm>
            <a:off x="3758194" y="2084658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478DC45-47D6-4B74-8A92-9F012BF78FD0}"/>
              </a:ext>
            </a:extLst>
          </p:cNvPr>
          <p:cNvSpPr/>
          <p:nvPr/>
        </p:nvSpPr>
        <p:spPr>
          <a:xfrm>
            <a:off x="3758194" y="3032297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B51A016-64B5-4327-821D-A56494C94C02}"/>
              </a:ext>
            </a:extLst>
          </p:cNvPr>
          <p:cNvSpPr/>
          <p:nvPr/>
        </p:nvSpPr>
        <p:spPr>
          <a:xfrm>
            <a:off x="4913351" y="3976449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D771D22-8FF1-4E4F-89F0-8CDEB6A51231}"/>
              </a:ext>
            </a:extLst>
          </p:cNvPr>
          <p:cNvSpPr/>
          <p:nvPr/>
        </p:nvSpPr>
        <p:spPr>
          <a:xfrm>
            <a:off x="4913351" y="4946372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C9BBA0F-721C-42F4-A1D8-D5DA16B219BE}"/>
              </a:ext>
            </a:extLst>
          </p:cNvPr>
          <p:cNvSpPr/>
          <p:nvPr/>
        </p:nvSpPr>
        <p:spPr>
          <a:xfrm>
            <a:off x="4333115" y="5859072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B97B5D-7FDF-476E-A2F5-BABF5D3BE08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91BB95F-C85B-46F4-B3A0-969951253306}"/>
                  </a:ext>
                </a:extLst>
              </p:cNvPr>
              <p:cNvSpPr/>
              <p:nvPr/>
            </p:nvSpPr>
            <p:spPr>
              <a:xfrm>
                <a:off x="328474" y="1244255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70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91BB95F-C85B-46F4-B3A0-9699512533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244255"/>
                <a:ext cx="288968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358DC645-1F46-46D5-9893-47DC97782982}"/>
              </a:ext>
            </a:extLst>
          </p:cNvPr>
          <p:cNvSpPr/>
          <p:nvPr/>
        </p:nvSpPr>
        <p:spPr>
          <a:xfrm>
            <a:off x="3589924" y="1182700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8907086-E821-4F6D-B397-5871C268C53F}"/>
              </a:ext>
            </a:extLst>
          </p:cNvPr>
          <p:cNvSpPr/>
          <p:nvPr/>
        </p:nvSpPr>
        <p:spPr>
          <a:xfrm>
            <a:off x="1232450" y="1301798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D1C229D-B8C1-41F5-9A27-D789EDAD5F6D}"/>
                  </a:ext>
                </a:extLst>
              </p:cNvPr>
              <p:cNvSpPr/>
              <p:nvPr/>
            </p:nvSpPr>
            <p:spPr>
              <a:xfrm>
                <a:off x="328474" y="2295113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80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D1C229D-B8C1-41F5-9A27-D789EDAD5F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2295113"/>
                <a:ext cx="288968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A4362838-AAE3-4178-A22A-7A536E83D87A}"/>
              </a:ext>
            </a:extLst>
          </p:cNvPr>
          <p:cNvSpPr/>
          <p:nvPr/>
        </p:nvSpPr>
        <p:spPr>
          <a:xfrm>
            <a:off x="3589924" y="2233558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35C294-D841-4A98-8D9A-835210ABAA01}"/>
              </a:ext>
            </a:extLst>
          </p:cNvPr>
          <p:cNvSpPr/>
          <p:nvPr/>
        </p:nvSpPr>
        <p:spPr>
          <a:xfrm>
            <a:off x="1232450" y="2352656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18C6C37-DEB2-46C7-9074-3EFF1D217A30}"/>
                  </a:ext>
                </a:extLst>
              </p:cNvPr>
              <p:cNvSpPr/>
              <p:nvPr/>
            </p:nvSpPr>
            <p:spPr>
              <a:xfrm>
                <a:off x="328474" y="3345971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809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18C6C37-DEB2-46C7-9074-3EFF1D217A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3345971"/>
                <a:ext cx="288968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8F7F8C25-2C16-4131-BBB0-9DB9A798C36B}"/>
              </a:ext>
            </a:extLst>
          </p:cNvPr>
          <p:cNvSpPr/>
          <p:nvPr/>
        </p:nvSpPr>
        <p:spPr>
          <a:xfrm>
            <a:off x="3589924" y="3284416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1BD4F9-0AAA-4186-89F9-98D76505C6BB}"/>
              </a:ext>
            </a:extLst>
          </p:cNvPr>
          <p:cNvSpPr/>
          <p:nvPr/>
        </p:nvSpPr>
        <p:spPr>
          <a:xfrm>
            <a:off x="1232450" y="3403514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1B54197-F5C3-4886-A5A0-C11D7F5950C1}"/>
                  </a:ext>
                </a:extLst>
              </p:cNvPr>
              <p:cNvSpPr/>
              <p:nvPr/>
            </p:nvSpPr>
            <p:spPr>
              <a:xfrm>
                <a:off x="328474" y="439682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09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1B54197-F5C3-4886-A5A0-C11D7F5950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4396829"/>
                <a:ext cx="288968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29189B37-DE3D-46CA-AD23-896A35F48B18}"/>
              </a:ext>
            </a:extLst>
          </p:cNvPr>
          <p:cNvSpPr/>
          <p:nvPr/>
        </p:nvSpPr>
        <p:spPr>
          <a:xfrm>
            <a:off x="3589924" y="4335274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631C470-84A5-4092-88FA-85EB538203B7}"/>
              </a:ext>
            </a:extLst>
          </p:cNvPr>
          <p:cNvSpPr/>
          <p:nvPr/>
        </p:nvSpPr>
        <p:spPr>
          <a:xfrm>
            <a:off x="1232450" y="445437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166D721-0B35-4A80-B96C-BCE51A457B86}"/>
                  </a:ext>
                </a:extLst>
              </p:cNvPr>
              <p:cNvSpPr/>
              <p:nvPr/>
            </p:nvSpPr>
            <p:spPr>
              <a:xfrm>
                <a:off x="328474" y="5447687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009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166D721-0B35-4A80-B96C-BCE51A457B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5447687"/>
                <a:ext cx="288968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E742CC8D-1A6C-4A74-8EC1-7E84FB2F1655}"/>
              </a:ext>
            </a:extLst>
          </p:cNvPr>
          <p:cNvSpPr/>
          <p:nvPr/>
        </p:nvSpPr>
        <p:spPr>
          <a:xfrm>
            <a:off x="3589924" y="5386132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49707CA-F34B-4E06-B638-4577FF9BF52D}"/>
              </a:ext>
            </a:extLst>
          </p:cNvPr>
          <p:cNvSpPr/>
          <p:nvPr/>
        </p:nvSpPr>
        <p:spPr>
          <a:xfrm>
            <a:off x="1232450" y="5505230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5E85B0-2E67-4CED-8127-7FBEF770232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5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91BB95F-C85B-46F4-B3A0-969951253306}"/>
                  </a:ext>
                </a:extLst>
              </p:cNvPr>
              <p:cNvSpPr/>
              <p:nvPr/>
            </p:nvSpPr>
            <p:spPr>
              <a:xfrm>
                <a:off x="328474" y="1244255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70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91BB95F-C85B-46F4-B3A0-9699512533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244255"/>
                <a:ext cx="288968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358DC645-1F46-46D5-9893-47DC97782982}"/>
              </a:ext>
            </a:extLst>
          </p:cNvPr>
          <p:cNvSpPr/>
          <p:nvPr/>
        </p:nvSpPr>
        <p:spPr>
          <a:xfrm>
            <a:off x="3589924" y="1182700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8907086-E821-4F6D-B397-5871C268C53F}"/>
              </a:ext>
            </a:extLst>
          </p:cNvPr>
          <p:cNvSpPr/>
          <p:nvPr/>
        </p:nvSpPr>
        <p:spPr>
          <a:xfrm>
            <a:off x="1232450" y="1301798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D1C229D-B8C1-41F5-9A27-D789EDAD5F6D}"/>
                  </a:ext>
                </a:extLst>
              </p:cNvPr>
              <p:cNvSpPr/>
              <p:nvPr/>
            </p:nvSpPr>
            <p:spPr>
              <a:xfrm>
                <a:off x="328474" y="2295113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80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D1C229D-B8C1-41F5-9A27-D789EDAD5F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2295113"/>
                <a:ext cx="288968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A4362838-AAE3-4178-A22A-7A536E83D87A}"/>
              </a:ext>
            </a:extLst>
          </p:cNvPr>
          <p:cNvSpPr/>
          <p:nvPr/>
        </p:nvSpPr>
        <p:spPr>
          <a:xfrm>
            <a:off x="3589924" y="2233558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35C294-D841-4A98-8D9A-835210ABAA01}"/>
              </a:ext>
            </a:extLst>
          </p:cNvPr>
          <p:cNvSpPr/>
          <p:nvPr/>
        </p:nvSpPr>
        <p:spPr>
          <a:xfrm>
            <a:off x="1232450" y="2352656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18C6C37-DEB2-46C7-9074-3EFF1D217A30}"/>
                  </a:ext>
                </a:extLst>
              </p:cNvPr>
              <p:cNvSpPr/>
              <p:nvPr/>
            </p:nvSpPr>
            <p:spPr>
              <a:xfrm>
                <a:off x="328474" y="3345971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809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18C6C37-DEB2-46C7-9074-3EFF1D217A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3345971"/>
                <a:ext cx="288968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8F7F8C25-2C16-4131-BBB0-9DB9A798C36B}"/>
              </a:ext>
            </a:extLst>
          </p:cNvPr>
          <p:cNvSpPr/>
          <p:nvPr/>
        </p:nvSpPr>
        <p:spPr>
          <a:xfrm>
            <a:off x="3589924" y="3284416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1BD4F9-0AAA-4186-89F9-98D76505C6BB}"/>
              </a:ext>
            </a:extLst>
          </p:cNvPr>
          <p:cNvSpPr/>
          <p:nvPr/>
        </p:nvSpPr>
        <p:spPr>
          <a:xfrm>
            <a:off x="1232450" y="3403514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1B54197-F5C3-4886-A5A0-C11D7F5950C1}"/>
                  </a:ext>
                </a:extLst>
              </p:cNvPr>
              <p:cNvSpPr/>
              <p:nvPr/>
            </p:nvSpPr>
            <p:spPr>
              <a:xfrm>
                <a:off x="328474" y="4396829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09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1B54197-F5C3-4886-A5A0-C11D7F5950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4396829"/>
                <a:ext cx="288968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29189B37-DE3D-46CA-AD23-896A35F48B18}"/>
              </a:ext>
            </a:extLst>
          </p:cNvPr>
          <p:cNvSpPr/>
          <p:nvPr/>
        </p:nvSpPr>
        <p:spPr>
          <a:xfrm>
            <a:off x="3589924" y="4335274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631C470-84A5-4092-88FA-85EB538203B7}"/>
              </a:ext>
            </a:extLst>
          </p:cNvPr>
          <p:cNvSpPr/>
          <p:nvPr/>
        </p:nvSpPr>
        <p:spPr>
          <a:xfrm>
            <a:off x="1232450" y="445437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166D721-0B35-4A80-B96C-BCE51A457B86}"/>
                  </a:ext>
                </a:extLst>
              </p:cNvPr>
              <p:cNvSpPr/>
              <p:nvPr/>
            </p:nvSpPr>
            <p:spPr>
              <a:xfrm>
                <a:off x="328474" y="5447687"/>
                <a:ext cx="28896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0.8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009</m:t>
                    </m:r>
                  </m:oMath>
                </a14:m>
                <a:r>
                  <a:rPr kumimoji="0" lang="en-GB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166D721-0B35-4A80-B96C-BCE51A457B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5447687"/>
                <a:ext cx="288968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E742CC8D-1A6C-4A74-8EC1-7E84FB2F1655}"/>
              </a:ext>
            </a:extLst>
          </p:cNvPr>
          <p:cNvSpPr/>
          <p:nvPr/>
        </p:nvSpPr>
        <p:spPr>
          <a:xfrm>
            <a:off x="3589924" y="5386132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49707CA-F34B-4E06-B638-4577FF9BF52D}"/>
              </a:ext>
            </a:extLst>
          </p:cNvPr>
          <p:cNvSpPr/>
          <p:nvPr/>
        </p:nvSpPr>
        <p:spPr>
          <a:xfrm>
            <a:off x="1232450" y="5505230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F98625F-5691-4042-886E-2D02D7AED590}"/>
              </a:ext>
            </a:extLst>
          </p:cNvPr>
          <p:cNvSpPr/>
          <p:nvPr/>
        </p:nvSpPr>
        <p:spPr>
          <a:xfrm>
            <a:off x="3736193" y="1265583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FD8CCF-5361-4FCF-89FC-C0184C25AE9C}"/>
              </a:ext>
            </a:extLst>
          </p:cNvPr>
          <p:cNvSpPr/>
          <p:nvPr/>
        </p:nvSpPr>
        <p:spPr>
          <a:xfrm>
            <a:off x="4325783" y="2289572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E961848-373D-4C0E-804E-53FBBD2C8238}"/>
              </a:ext>
            </a:extLst>
          </p:cNvPr>
          <p:cNvSpPr/>
          <p:nvPr/>
        </p:nvSpPr>
        <p:spPr>
          <a:xfrm>
            <a:off x="4904863" y="3350090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FD6FC0A-23BE-4D0B-BD75-497E6A3E04D6}"/>
              </a:ext>
            </a:extLst>
          </p:cNvPr>
          <p:cNvSpPr/>
          <p:nvPr/>
        </p:nvSpPr>
        <p:spPr>
          <a:xfrm>
            <a:off x="3736193" y="4394638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3A6E0E5-2A1A-4496-9434-211BC1C938A4}"/>
              </a:ext>
            </a:extLst>
          </p:cNvPr>
          <p:cNvSpPr/>
          <p:nvPr/>
        </p:nvSpPr>
        <p:spPr>
          <a:xfrm>
            <a:off x="3782876" y="5480960"/>
            <a:ext cx="492432" cy="456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363AB9-7385-4D91-92D0-F8C9A2166B2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115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Decimals:  Ordering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2018-07-27T08:21:13Z</dcterms:modified>
</cp:coreProperties>
</file>