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0" r:id="rId2"/>
    <p:sldId id="314" r:id="rId3"/>
    <p:sldId id="315" r:id="rId4"/>
    <p:sldId id="316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75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9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3.png"/><Relationship Id="rId5" Type="http://schemas.openxmlformats.org/officeDocument/2006/relationships/image" Target="../media/image122.png"/><Relationship Id="rId4" Type="http://schemas.openxmlformats.org/officeDocument/2006/relationships/image" Target="../media/image1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Ordering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221899" y="3870057"/>
                <a:ext cx="1651093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99" y="3870057"/>
                <a:ext cx="1651093" cy="692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221899" y="4862573"/>
                <a:ext cx="165109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99" y="4862573"/>
                <a:ext cx="1651093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A48AD45F-1257-452B-9A6C-63D7BF6E68B1}"/>
              </a:ext>
            </a:extLst>
          </p:cNvPr>
          <p:cNvSpPr/>
          <p:nvPr/>
        </p:nvSpPr>
        <p:spPr>
          <a:xfrm>
            <a:off x="3677379" y="4096544"/>
            <a:ext cx="457200" cy="3842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5E34FE-CB9E-497C-9BC3-362666DA0DBD}"/>
              </a:ext>
            </a:extLst>
          </p:cNvPr>
          <p:cNvSpPr/>
          <p:nvPr/>
        </p:nvSpPr>
        <p:spPr>
          <a:xfrm>
            <a:off x="3677379" y="5017373"/>
            <a:ext cx="457200" cy="3842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1537280" cy="692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038EA4-8126-439B-AD39-8EB8E4BA1052}"/>
                  </a:ext>
                </a:extLst>
              </p:cNvPr>
              <p:cNvSpPr txBox="1"/>
              <p:nvPr/>
            </p:nvSpPr>
            <p:spPr>
              <a:xfrm>
                <a:off x="459142" y="1441061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038EA4-8126-439B-AD39-8EB8E4BA1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441061"/>
                <a:ext cx="1537280" cy="692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5E844F-6DAF-4818-9E3B-2D2F5C1BE0A8}"/>
                  </a:ext>
                </a:extLst>
              </p:cNvPr>
              <p:cNvSpPr txBox="1"/>
              <p:nvPr/>
            </p:nvSpPr>
            <p:spPr>
              <a:xfrm>
                <a:off x="459142" y="2696705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5E844F-6DAF-4818-9E3B-2D2F5C1BE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96705"/>
                <a:ext cx="153728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9D9632-8704-4C0B-B5A1-DC5C71074FB5}"/>
                  </a:ext>
                </a:extLst>
              </p:cNvPr>
              <p:cNvSpPr txBox="1"/>
              <p:nvPr/>
            </p:nvSpPr>
            <p:spPr>
              <a:xfrm>
                <a:off x="459142" y="4099216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9D9632-8704-4C0B-B5A1-DC5C71074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099216"/>
                <a:ext cx="1537280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B9697F-1B64-4F34-A50F-50406504D300}"/>
                  </a:ext>
                </a:extLst>
              </p:cNvPr>
              <p:cNvSpPr txBox="1"/>
              <p:nvPr/>
            </p:nvSpPr>
            <p:spPr>
              <a:xfrm>
                <a:off x="459142" y="5501727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B9697F-1B64-4F34-A50F-50406504D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01727"/>
                <a:ext cx="1537280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5FCD30CF-F951-4351-BB88-8D0FABF13CC6}"/>
              </a:ext>
            </a:extLst>
          </p:cNvPr>
          <p:cNvSpPr/>
          <p:nvPr/>
        </p:nvSpPr>
        <p:spPr>
          <a:xfrm>
            <a:off x="999829" y="3556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617999-F51D-4895-B3FD-B78E8384F807}"/>
              </a:ext>
            </a:extLst>
          </p:cNvPr>
          <p:cNvSpPr/>
          <p:nvPr/>
        </p:nvSpPr>
        <p:spPr>
          <a:xfrm>
            <a:off x="999182" y="159522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D2B67B-318F-4FF7-A727-7AB1C38E8517}"/>
              </a:ext>
            </a:extLst>
          </p:cNvPr>
          <p:cNvSpPr/>
          <p:nvPr/>
        </p:nvSpPr>
        <p:spPr>
          <a:xfrm>
            <a:off x="997241" y="2851505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A3D4D5-AD60-47A1-93A0-1B7E1A50F486}"/>
              </a:ext>
            </a:extLst>
          </p:cNvPr>
          <p:cNvSpPr/>
          <p:nvPr/>
        </p:nvSpPr>
        <p:spPr>
          <a:xfrm>
            <a:off x="997241" y="425401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322EC9-D365-410E-88B9-B057D3F8EC8D}"/>
              </a:ext>
            </a:extLst>
          </p:cNvPr>
          <p:cNvSpPr/>
          <p:nvPr/>
        </p:nvSpPr>
        <p:spPr>
          <a:xfrm>
            <a:off x="1000569" y="5656527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0A876A-9678-473C-9B40-3870853BE7F6}"/>
              </a:ext>
            </a:extLst>
          </p:cNvPr>
          <p:cNvSpPr/>
          <p:nvPr/>
        </p:nvSpPr>
        <p:spPr>
          <a:xfrm>
            <a:off x="2320574" y="25538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F13EE4-0BCF-4D88-95BC-AE768CD4A2DC}"/>
              </a:ext>
            </a:extLst>
          </p:cNvPr>
          <p:cNvSpPr/>
          <p:nvPr/>
        </p:nvSpPr>
        <p:spPr>
          <a:xfrm>
            <a:off x="2320573" y="144106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82D1BE-0789-4573-BD6A-21AED14D4DE2}"/>
              </a:ext>
            </a:extLst>
          </p:cNvPr>
          <p:cNvSpPr/>
          <p:nvPr/>
        </p:nvSpPr>
        <p:spPr>
          <a:xfrm>
            <a:off x="2300695" y="2696705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0978F2-41DA-4FCC-AD2B-595F60B7849D}"/>
              </a:ext>
            </a:extLst>
          </p:cNvPr>
          <p:cNvSpPr/>
          <p:nvPr/>
        </p:nvSpPr>
        <p:spPr>
          <a:xfrm>
            <a:off x="2300694" y="4153109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E37F13-54CC-4379-9549-4E789AA1EC13}"/>
              </a:ext>
            </a:extLst>
          </p:cNvPr>
          <p:cNvSpPr/>
          <p:nvPr/>
        </p:nvSpPr>
        <p:spPr>
          <a:xfrm>
            <a:off x="2300693" y="550172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019FA1-BCA9-42FA-A520-1D738EBA15F8}"/>
                  </a:ext>
                </a:extLst>
              </p:cNvPr>
              <p:cNvSpPr txBox="1"/>
              <p:nvPr/>
            </p:nvSpPr>
            <p:spPr>
              <a:xfrm>
                <a:off x="5257111" y="185417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019FA1-BCA9-42FA-A520-1D738EBA1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185417"/>
                <a:ext cx="1537280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C39446-1B29-4C10-A67F-95B689F40DD1}"/>
                  </a:ext>
                </a:extLst>
              </p:cNvPr>
              <p:cNvSpPr txBox="1"/>
              <p:nvPr/>
            </p:nvSpPr>
            <p:spPr>
              <a:xfrm>
                <a:off x="5257111" y="1441061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C39446-1B29-4C10-A67F-95B689F40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1441061"/>
                <a:ext cx="1537280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61F7DF-B93B-4BD6-A8CF-074F0472E9D0}"/>
                  </a:ext>
                </a:extLst>
              </p:cNvPr>
              <p:cNvSpPr txBox="1"/>
              <p:nvPr/>
            </p:nvSpPr>
            <p:spPr>
              <a:xfrm>
                <a:off x="5257111" y="2696705"/>
                <a:ext cx="1707198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61F7DF-B93B-4BD6-A8CF-074F0472E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2696705"/>
                <a:ext cx="1707198" cy="6925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15C8DF-6935-45D7-9DC0-B59AF9B9647E}"/>
                  </a:ext>
                </a:extLst>
              </p:cNvPr>
              <p:cNvSpPr txBox="1"/>
              <p:nvPr/>
            </p:nvSpPr>
            <p:spPr>
              <a:xfrm>
                <a:off x="5257111" y="4099216"/>
                <a:ext cx="1707198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15C8DF-6935-45D7-9DC0-B59AF9B96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4099216"/>
                <a:ext cx="1707198" cy="6925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80B309-542F-4261-9280-75D7639C0783}"/>
                  </a:ext>
                </a:extLst>
              </p:cNvPr>
              <p:cNvSpPr txBox="1"/>
              <p:nvPr/>
            </p:nvSpPr>
            <p:spPr>
              <a:xfrm>
                <a:off x="5257111" y="5501727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80B309-542F-4261-9280-75D7639C0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5501727"/>
                <a:ext cx="1537280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4463CC49-6018-4854-897E-DCCD02683E67}"/>
              </a:ext>
            </a:extLst>
          </p:cNvPr>
          <p:cNvSpPr/>
          <p:nvPr/>
        </p:nvSpPr>
        <p:spPr>
          <a:xfrm>
            <a:off x="5797798" y="3556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B7BFA9-35D8-4C7A-9854-D42EB37C69C0}"/>
              </a:ext>
            </a:extLst>
          </p:cNvPr>
          <p:cNvSpPr/>
          <p:nvPr/>
        </p:nvSpPr>
        <p:spPr>
          <a:xfrm>
            <a:off x="5797151" y="159522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06D679D-35DA-4336-8D49-35AD8274C704}"/>
              </a:ext>
            </a:extLst>
          </p:cNvPr>
          <p:cNvSpPr/>
          <p:nvPr/>
        </p:nvSpPr>
        <p:spPr>
          <a:xfrm>
            <a:off x="5795210" y="2851505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183D26-4420-4EA4-A0BB-40D6E9976C61}"/>
              </a:ext>
            </a:extLst>
          </p:cNvPr>
          <p:cNvSpPr/>
          <p:nvPr/>
        </p:nvSpPr>
        <p:spPr>
          <a:xfrm>
            <a:off x="5795210" y="425401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CF414F-2844-4C13-B6E3-0CB1F7DA456D}"/>
              </a:ext>
            </a:extLst>
          </p:cNvPr>
          <p:cNvSpPr/>
          <p:nvPr/>
        </p:nvSpPr>
        <p:spPr>
          <a:xfrm>
            <a:off x="5798538" y="5656527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1AF9F3-04DE-4432-A3D1-401AD071B496}"/>
              </a:ext>
            </a:extLst>
          </p:cNvPr>
          <p:cNvSpPr/>
          <p:nvPr/>
        </p:nvSpPr>
        <p:spPr>
          <a:xfrm>
            <a:off x="7134310" y="235378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C33580-EFCF-4F95-9BCB-38277D95F7B2}"/>
              </a:ext>
            </a:extLst>
          </p:cNvPr>
          <p:cNvSpPr/>
          <p:nvPr/>
        </p:nvSpPr>
        <p:spPr>
          <a:xfrm>
            <a:off x="7134309" y="1421053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EE76FC-4306-4E65-97C3-836E4EC048DC}"/>
              </a:ext>
            </a:extLst>
          </p:cNvPr>
          <p:cNvSpPr/>
          <p:nvPr/>
        </p:nvSpPr>
        <p:spPr>
          <a:xfrm>
            <a:off x="7114431" y="267669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92CD05-78B8-4415-8D0E-B47FAE422DB5}"/>
              </a:ext>
            </a:extLst>
          </p:cNvPr>
          <p:cNvSpPr/>
          <p:nvPr/>
        </p:nvSpPr>
        <p:spPr>
          <a:xfrm>
            <a:off x="7114430" y="413310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53ECA38-75D2-44E2-A7B7-5D4E3DC6673C}"/>
              </a:ext>
            </a:extLst>
          </p:cNvPr>
          <p:cNvSpPr/>
          <p:nvPr/>
        </p:nvSpPr>
        <p:spPr>
          <a:xfrm>
            <a:off x="7114429" y="5481719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20E303-067C-4034-9DC3-80CACDF4C70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7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85417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85417"/>
                <a:ext cx="1537280" cy="692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038EA4-8126-439B-AD39-8EB8E4BA1052}"/>
                  </a:ext>
                </a:extLst>
              </p:cNvPr>
              <p:cNvSpPr txBox="1"/>
              <p:nvPr/>
            </p:nvSpPr>
            <p:spPr>
              <a:xfrm>
                <a:off x="459142" y="1441061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038EA4-8126-439B-AD39-8EB8E4BA1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441061"/>
                <a:ext cx="1537280" cy="692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5E844F-6DAF-4818-9E3B-2D2F5C1BE0A8}"/>
                  </a:ext>
                </a:extLst>
              </p:cNvPr>
              <p:cNvSpPr txBox="1"/>
              <p:nvPr/>
            </p:nvSpPr>
            <p:spPr>
              <a:xfrm>
                <a:off x="459142" y="2696705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5E844F-6DAF-4818-9E3B-2D2F5C1BE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696705"/>
                <a:ext cx="153728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9D9632-8704-4C0B-B5A1-DC5C71074FB5}"/>
                  </a:ext>
                </a:extLst>
              </p:cNvPr>
              <p:cNvSpPr txBox="1"/>
              <p:nvPr/>
            </p:nvSpPr>
            <p:spPr>
              <a:xfrm>
                <a:off x="459142" y="4099216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C9D9632-8704-4C0B-B5A1-DC5C71074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099216"/>
                <a:ext cx="1537280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B9697F-1B64-4F34-A50F-50406504D300}"/>
                  </a:ext>
                </a:extLst>
              </p:cNvPr>
              <p:cNvSpPr txBox="1"/>
              <p:nvPr/>
            </p:nvSpPr>
            <p:spPr>
              <a:xfrm>
                <a:off x="459142" y="5501727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B9697F-1B64-4F34-A50F-50406504D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501727"/>
                <a:ext cx="1537280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5FCD30CF-F951-4351-BB88-8D0FABF13CC6}"/>
              </a:ext>
            </a:extLst>
          </p:cNvPr>
          <p:cNvSpPr/>
          <p:nvPr/>
        </p:nvSpPr>
        <p:spPr>
          <a:xfrm>
            <a:off x="999829" y="3556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617999-F51D-4895-B3FD-B78E8384F807}"/>
              </a:ext>
            </a:extLst>
          </p:cNvPr>
          <p:cNvSpPr/>
          <p:nvPr/>
        </p:nvSpPr>
        <p:spPr>
          <a:xfrm>
            <a:off x="999182" y="159522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D2B67B-318F-4FF7-A727-7AB1C38E8517}"/>
              </a:ext>
            </a:extLst>
          </p:cNvPr>
          <p:cNvSpPr/>
          <p:nvPr/>
        </p:nvSpPr>
        <p:spPr>
          <a:xfrm>
            <a:off x="997241" y="2851505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A3D4D5-AD60-47A1-93A0-1B7E1A50F486}"/>
              </a:ext>
            </a:extLst>
          </p:cNvPr>
          <p:cNvSpPr/>
          <p:nvPr/>
        </p:nvSpPr>
        <p:spPr>
          <a:xfrm>
            <a:off x="997241" y="425401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322EC9-D365-410E-88B9-B057D3F8EC8D}"/>
              </a:ext>
            </a:extLst>
          </p:cNvPr>
          <p:cNvSpPr/>
          <p:nvPr/>
        </p:nvSpPr>
        <p:spPr>
          <a:xfrm>
            <a:off x="1000569" y="5656527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0A876A-9678-473C-9B40-3870853BE7F6}"/>
              </a:ext>
            </a:extLst>
          </p:cNvPr>
          <p:cNvSpPr/>
          <p:nvPr/>
        </p:nvSpPr>
        <p:spPr>
          <a:xfrm>
            <a:off x="2320574" y="255386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F13EE4-0BCF-4D88-95BC-AE768CD4A2DC}"/>
              </a:ext>
            </a:extLst>
          </p:cNvPr>
          <p:cNvSpPr/>
          <p:nvPr/>
        </p:nvSpPr>
        <p:spPr>
          <a:xfrm>
            <a:off x="2320573" y="144106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82D1BE-0789-4573-BD6A-21AED14D4DE2}"/>
              </a:ext>
            </a:extLst>
          </p:cNvPr>
          <p:cNvSpPr/>
          <p:nvPr/>
        </p:nvSpPr>
        <p:spPr>
          <a:xfrm>
            <a:off x="2300695" y="2696705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0978F2-41DA-4FCC-AD2B-595F60B7849D}"/>
              </a:ext>
            </a:extLst>
          </p:cNvPr>
          <p:cNvSpPr/>
          <p:nvPr/>
        </p:nvSpPr>
        <p:spPr>
          <a:xfrm>
            <a:off x="2300694" y="4153109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E37F13-54CC-4379-9549-4E789AA1EC13}"/>
              </a:ext>
            </a:extLst>
          </p:cNvPr>
          <p:cNvSpPr/>
          <p:nvPr/>
        </p:nvSpPr>
        <p:spPr>
          <a:xfrm>
            <a:off x="2300693" y="550172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019FA1-BCA9-42FA-A520-1D738EBA15F8}"/>
                  </a:ext>
                </a:extLst>
              </p:cNvPr>
              <p:cNvSpPr txBox="1"/>
              <p:nvPr/>
            </p:nvSpPr>
            <p:spPr>
              <a:xfrm>
                <a:off x="5257111" y="185417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C019FA1-BCA9-42FA-A520-1D738EBA1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185417"/>
                <a:ext cx="1537280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C39446-1B29-4C10-A67F-95B689F40DD1}"/>
                  </a:ext>
                </a:extLst>
              </p:cNvPr>
              <p:cNvSpPr txBox="1"/>
              <p:nvPr/>
            </p:nvSpPr>
            <p:spPr>
              <a:xfrm>
                <a:off x="5257111" y="1441061"/>
                <a:ext cx="15372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C39446-1B29-4C10-A67F-95B689F40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1441061"/>
                <a:ext cx="1537280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61F7DF-B93B-4BD6-A8CF-074F0472E9D0}"/>
                  </a:ext>
                </a:extLst>
              </p:cNvPr>
              <p:cNvSpPr txBox="1"/>
              <p:nvPr/>
            </p:nvSpPr>
            <p:spPr>
              <a:xfrm>
                <a:off x="5257111" y="2696705"/>
                <a:ext cx="1707198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61F7DF-B93B-4BD6-A8CF-074F0472E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2696705"/>
                <a:ext cx="1707198" cy="6925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15C8DF-6935-45D7-9DC0-B59AF9B9647E}"/>
                  </a:ext>
                </a:extLst>
              </p:cNvPr>
              <p:cNvSpPr txBox="1"/>
              <p:nvPr/>
            </p:nvSpPr>
            <p:spPr>
              <a:xfrm>
                <a:off x="5257111" y="4099216"/>
                <a:ext cx="1707198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15C8DF-6935-45D7-9DC0-B59AF9B96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4099216"/>
                <a:ext cx="1707198" cy="6925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80B309-542F-4261-9280-75D7639C0783}"/>
                  </a:ext>
                </a:extLst>
              </p:cNvPr>
              <p:cNvSpPr txBox="1"/>
              <p:nvPr/>
            </p:nvSpPr>
            <p:spPr>
              <a:xfrm>
                <a:off x="5257111" y="5501727"/>
                <a:ext cx="153727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F80B309-542F-4261-9280-75D7639C0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111" y="5501727"/>
                <a:ext cx="1537279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4463CC49-6018-4854-897E-DCCD02683E67}"/>
              </a:ext>
            </a:extLst>
          </p:cNvPr>
          <p:cNvSpPr/>
          <p:nvPr/>
        </p:nvSpPr>
        <p:spPr>
          <a:xfrm>
            <a:off x="5797798" y="355652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B7BFA9-35D8-4C7A-9854-D42EB37C69C0}"/>
              </a:ext>
            </a:extLst>
          </p:cNvPr>
          <p:cNvSpPr/>
          <p:nvPr/>
        </p:nvSpPr>
        <p:spPr>
          <a:xfrm>
            <a:off x="5797151" y="1595220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06D679D-35DA-4336-8D49-35AD8274C704}"/>
              </a:ext>
            </a:extLst>
          </p:cNvPr>
          <p:cNvSpPr/>
          <p:nvPr/>
        </p:nvSpPr>
        <p:spPr>
          <a:xfrm>
            <a:off x="5795210" y="2851505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183D26-4420-4EA4-A0BB-40D6E9976C61}"/>
              </a:ext>
            </a:extLst>
          </p:cNvPr>
          <p:cNvSpPr/>
          <p:nvPr/>
        </p:nvSpPr>
        <p:spPr>
          <a:xfrm>
            <a:off x="5795210" y="425401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CF414F-2844-4C13-B6E3-0CB1F7DA456D}"/>
              </a:ext>
            </a:extLst>
          </p:cNvPr>
          <p:cNvSpPr/>
          <p:nvPr/>
        </p:nvSpPr>
        <p:spPr>
          <a:xfrm>
            <a:off x="5798538" y="5656527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1AF9F3-04DE-4432-A3D1-401AD071B496}"/>
              </a:ext>
            </a:extLst>
          </p:cNvPr>
          <p:cNvSpPr/>
          <p:nvPr/>
        </p:nvSpPr>
        <p:spPr>
          <a:xfrm>
            <a:off x="7134310" y="235378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C33580-EFCF-4F95-9BCB-38277D95F7B2}"/>
              </a:ext>
            </a:extLst>
          </p:cNvPr>
          <p:cNvSpPr/>
          <p:nvPr/>
        </p:nvSpPr>
        <p:spPr>
          <a:xfrm>
            <a:off x="7134309" y="1421053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EE76FC-4306-4E65-97C3-836E4EC048DC}"/>
              </a:ext>
            </a:extLst>
          </p:cNvPr>
          <p:cNvSpPr/>
          <p:nvPr/>
        </p:nvSpPr>
        <p:spPr>
          <a:xfrm>
            <a:off x="7114431" y="267669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92CD05-78B8-4415-8D0E-B47FAE422DB5}"/>
              </a:ext>
            </a:extLst>
          </p:cNvPr>
          <p:cNvSpPr/>
          <p:nvPr/>
        </p:nvSpPr>
        <p:spPr>
          <a:xfrm>
            <a:off x="7114430" y="4133101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53ECA38-75D2-44E2-A7B7-5D4E3DC6673C}"/>
              </a:ext>
            </a:extLst>
          </p:cNvPr>
          <p:cNvSpPr/>
          <p:nvPr/>
        </p:nvSpPr>
        <p:spPr>
          <a:xfrm>
            <a:off x="7114429" y="5481719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33224B-C4E7-4E4E-8FCF-0C5DF5AFBAE8}"/>
              </a:ext>
            </a:extLst>
          </p:cNvPr>
          <p:cNvSpPr/>
          <p:nvPr/>
        </p:nvSpPr>
        <p:spPr>
          <a:xfrm>
            <a:off x="3596939" y="314300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44F68A9-16C9-49FE-9CB1-2224D2E8E7FB}"/>
              </a:ext>
            </a:extLst>
          </p:cNvPr>
          <p:cNvSpPr/>
          <p:nvPr/>
        </p:nvSpPr>
        <p:spPr>
          <a:xfrm>
            <a:off x="2477223" y="1499160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3BA79DD-C6FF-4C6F-83F7-9F1201471BDE}"/>
              </a:ext>
            </a:extLst>
          </p:cNvPr>
          <p:cNvSpPr/>
          <p:nvPr/>
        </p:nvSpPr>
        <p:spPr>
          <a:xfrm>
            <a:off x="2446706" y="2742803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11E8C33-804E-444B-82F4-9D922B3AD080}"/>
              </a:ext>
            </a:extLst>
          </p:cNvPr>
          <p:cNvSpPr/>
          <p:nvPr/>
        </p:nvSpPr>
        <p:spPr>
          <a:xfrm>
            <a:off x="3596939" y="4199703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335CEE8-7527-4066-9ED9-D50ABD6EEBB0}"/>
              </a:ext>
            </a:extLst>
          </p:cNvPr>
          <p:cNvSpPr/>
          <p:nvPr/>
        </p:nvSpPr>
        <p:spPr>
          <a:xfrm>
            <a:off x="3586526" y="5574908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37637EE-FFF1-4514-A6D8-1811E8D61679}"/>
              </a:ext>
            </a:extLst>
          </p:cNvPr>
          <p:cNvSpPr/>
          <p:nvPr/>
        </p:nvSpPr>
        <p:spPr>
          <a:xfrm>
            <a:off x="7322308" y="308078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692A630-CCF1-45C4-9BA7-192CD166FE4C}"/>
              </a:ext>
            </a:extLst>
          </p:cNvPr>
          <p:cNvSpPr/>
          <p:nvPr/>
        </p:nvSpPr>
        <p:spPr>
          <a:xfrm>
            <a:off x="7299620" y="1487655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BC8FF33-C84D-4700-A420-E4EE8E61D412}"/>
              </a:ext>
            </a:extLst>
          </p:cNvPr>
          <p:cNvSpPr/>
          <p:nvPr/>
        </p:nvSpPr>
        <p:spPr>
          <a:xfrm>
            <a:off x="7850711" y="2742803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491A2AB-582F-4411-8867-BF56FB3D1DDD}"/>
              </a:ext>
            </a:extLst>
          </p:cNvPr>
          <p:cNvSpPr/>
          <p:nvPr/>
        </p:nvSpPr>
        <p:spPr>
          <a:xfrm>
            <a:off x="7850711" y="4199703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BF08202-71F3-4FF9-B326-709F910A17F1}"/>
              </a:ext>
            </a:extLst>
          </p:cNvPr>
          <p:cNvSpPr/>
          <p:nvPr/>
        </p:nvSpPr>
        <p:spPr>
          <a:xfrm>
            <a:off x="8428555" y="5548321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68AE559-16E8-470E-A022-F8205F8B9A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2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277FE8-B530-405A-A043-ED19112F6B50}"/>
                  </a:ext>
                </a:extLst>
              </p:cNvPr>
              <p:cNvSpPr txBox="1"/>
              <p:nvPr/>
            </p:nvSpPr>
            <p:spPr>
              <a:xfrm>
                <a:off x="380595" y="1036758"/>
                <a:ext cx="153728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277FE8-B530-405A-A043-ED19112F6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36758"/>
                <a:ext cx="1537280" cy="701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62FE3413-5540-4E5D-A836-BF70E2DD242D}"/>
              </a:ext>
            </a:extLst>
          </p:cNvPr>
          <p:cNvSpPr/>
          <p:nvPr/>
        </p:nvSpPr>
        <p:spPr>
          <a:xfrm>
            <a:off x="921282" y="1206993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38025D-CD31-4B62-86FD-16FDB0D9F2F3}"/>
              </a:ext>
            </a:extLst>
          </p:cNvPr>
          <p:cNvSpPr/>
          <p:nvPr/>
        </p:nvSpPr>
        <p:spPr>
          <a:xfrm>
            <a:off x="2242027" y="110672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637DBA-3E74-4DEB-B5B6-5011C93579D0}"/>
                  </a:ext>
                </a:extLst>
              </p:cNvPr>
              <p:cNvSpPr txBox="1"/>
              <p:nvPr/>
            </p:nvSpPr>
            <p:spPr>
              <a:xfrm>
                <a:off x="380595" y="2127254"/>
                <a:ext cx="1707199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637DBA-3E74-4DEB-B5B6-5011C9357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127254"/>
                <a:ext cx="1707199" cy="6924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A26CC51E-4CCC-48EE-8016-626C19749BD4}"/>
              </a:ext>
            </a:extLst>
          </p:cNvPr>
          <p:cNvSpPr/>
          <p:nvPr/>
        </p:nvSpPr>
        <p:spPr>
          <a:xfrm>
            <a:off x="921282" y="2297489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B86395-8F11-439F-863A-F6F82C591FAF}"/>
              </a:ext>
            </a:extLst>
          </p:cNvPr>
          <p:cNvSpPr/>
          <p:nvPr/>
        </p:nvSpPr>
        <p:spPr>
          <a:xfrm>
            <a:off x="2242027" y="2197223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6B7C026-ED5C-432A-B6EF-089AC7AEE045}"/>
                  </a:ext>
                </a:extLst>
              </p:cNvPr>
              <p:cNvSpPr txBox="1"/>
              <p:nvPr/>
            </p:nvSpPr>
            <p:spPr>
              <a:xfrm>
                <a:off x="380595" y="3287998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6B7C026-ED5C-432A-B6EF-089AC7AEE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287998"/>
                <a:ext cx="1537280" cy="6925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BE6EC8D6-0B1D-4130-9DCA-12EC6FFE3EC6}"/>
              </a:ext>
            </a:extLst>
          </p:cNvPr>
          <p:cNvSpPr/>
          <p:nvPr/>
        </p:nvSpPr>
        <p:spPr>
          <a:xfrm>
            <a:off x="921282" y="3458233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6F97CA0-54FC-4708-8C7B-00191AA50025}"/>
              </a:ext>
            </a:extLst>
          </p:cNvPr>
          <p:cNvSpPr/>
          <p:nvPr/>
        </p:nvSpPr>
        <p:spPr>
          <a:xfrm>
            <a:off x="2242027" y="335796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C88F6E-11FA-4369-A528-1E4DFEE8A1E3}"/>
                  </a:ext>
                </a:extLst>
              </p:cNvPr>
              <p:cNvSpPr txBox="1"/>
              <p:nvPr/>
            </p:nvSpPr>
            <p:spPr>
              <a:xfrm>
                <a:off x="380595" y="4378773"/>
                <a:ext cx="170719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C88F6E-11FA-4369-A528-1E4DFEE8A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378773"/>
                <a:ext cx="1707199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0B200E9E-7CBA-413D-87E4-82E772FAF0F7}"/>
              </a:ext>
            </a:extLst>
          </p:cNvPr>
          <p:cNvSpPr/>
          <p:nvPr/>
        </p:nvSpPr>
        <p:spPr>
          <a:xfrm>
            <a:off x="921282" y="4549008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7DCE7A-8242-482E-8880-E07FFB9AC408}"/>
              </a:ext>
            </a:extLst>
          </p:cNvPr>
          <p:cNvSpPr/>
          <p:nvPr/>
        </p:nvSpPr>
        <p:spPr>
          <a:xfrm>
            <a:off x="2242027" y="444874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1A4738-4B04-44DF-BD99-46963D3460B7}"/>
                  </a:ext>
                </a:extLst>
              </p:cNvPr>
              <p:cNvSpPr txBox="1"/>
              <p:nvPr/>
            </p:nvSpPr>
            <p:spPr>
              <a:xfrm>
                <a:off x="380595" y="5473531"/>
                <a:ext cx="153727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1A4738-4B04-44DF-BD99-46963D346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473531"/>
                <a:ext cx="1537279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C872D4E2-E958-4FFC-A77A-5EC8169DF89E}"/>
              </a:ext>
            </a:extLst>
          </p:cNvPr>
          <p:cNvSpPr/>
          <p:nvPr/>
        </p:nvSpPr>
        <p:spPr>
          <a:xfrm>
            <a:off x="921282" y="564376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D0552E-F855-4140-AE46-28B6AD606EE4}"/>
              </a:ext>
            </a:extLst>
          </p:cNvPr>
          <p:cNvSpPr/>
          <p:nvPr/>
        </p:nvSpPr>
        <p:spPr>
          <a:xfrm>
            <a:off x="2242027" y="5543500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60905F-471B-4898-BF49-B6A62243C15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277FE8-B530-405A-A043-ED19112F6B50}"/>
                  </a:ext>
                </a:extLst>
              </p:cNvPr>
              <p:cNvSpPr txBox="1"/>
              <p:nvPr/>
            </p:nvSpPr>
            <p:spPr>
              <a:xfrm>
                <a:off x="380595" y="1036758"/>
                <a:ext cx="153728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277FE8-B530-405A-A043-ED19112F6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36758"/>
                <a:ext cx="1537280" cy="70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62FE3413-5540-4E5D-A836-BF70E2DD242D}"/>
              </a:ext>
            </a:extLst>
          </p:cNvPr>
          <p:cNvSpPr/>
          <p:nvPr/>
        </p:nvSpPr>
        <p:spPr>
          <a:xfrm>
            <a:off x="921282" y="1206993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38025D-CD31-4B62-86FD-16FDB0D9F2F3}"/>
              </a:ext>
            </a:extLst>
          </p:cNvPr>
          <p:cNvSpPr/>
          <p:nvPr/>
        </p:nvSpPr>
        <p:spPr>
          <a:xfrm>
            <a:off x="2242027" y="110672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637DBA-3E74-4DEB-B5B6-5011C93579D0}"/>
                  </a:ext>
                </a:extLst>
              </p:cNvPr>
              <p:cNvSpPr txBox="1"/>
              <p:nvPr/>
            </p:nvSpPr>
            <p:spPr>
              <a:xfrm>
                <a:off x="380595" y="2127254"/>
                <a:ext cx="1707199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637DBA-3E74-4DEB-B5B6-5011C9357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127254"/>
                <a:ext cx="1707199" cy="6924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A26CC51E-4CCC-48EE-8016-626C19749BD4}"/>
              </a:ext>
            </a:extLst>
          </p:cNvPr>
          <p:cNvSpPr/>
          <p:nvPr/>
        </p:nvSpPr>
        <p:spPr>
          <a:xfrm>
            <a:off x="921282" y="2297489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B86395-8F11-439F-863A-F6F82C591FAF}"/>
              </a:ext>
            </a:extLst>
          </p:cNvPr>
          <p:cNvSpPr/>
          <p:nvPr/>
        </p:nvSpPr>
        <p:spPr>
          <a:xfrm>
            <a:off x="2242027" y="2197223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6B7C026-ED5C-432A-B6EF-089AC7AEE045}"/>
                  </a:ext>
                </a:extLst>
              </p:cNvPr>
              <p:cNvSpPr txBox="1"/>
              <p:nvPr/>
            </p:nvSpPr>
            <p:spPr>
              <a:xfrm>
                <a:off x="380595" y="3287998"/>
                <a:ext cx="153728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6B7C026-ED5C-432A-B6EF-089AC7AEE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3287998"/>
                <a:ext cx="1537280" cy="692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BE6EC8D6-0B1D-4130-9DCA-12EC6FFE3EC6}"/>
              </a:ext>
            </a:extLst>
          </p:cNvPr>
          <p:cNvSpPr/>
          <p:nvPr/>
        </p:nvSpPr>
        <p:spPr>
          <a:xfrm>
            <a:off x="921282" y="3458233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6F97CA0-54FC-4708-8C7B-00191AA50025}"/>
              </a:ext>
            </a:extLst>
          </p:cNvPr>
          <p:cNvSpPr/>
          <p:nvPr/>
        </p:nvSpPr>
        <p:spPr>
          <a:xfrm>
            <a:off x="2242027" y="3357967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C88F6E-11FA-4369-A528-1E4DFEE8A1E3}"/>
                  </a:ext>
                </a:extLst>
              </p:cNvPr>
              <p:cNvSpPr txBox="1"/>
              <p:nvPr/>
            </p:nvSpPr>
            <p:spPr>
              <a:xfrm>
                <a:off x="380595" y="4378773"/>
                <a:ext cx="170719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C88F6E-11FA-4369-A528-1E4DFEE8A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4378773"/>
                <a:ext cx="1707199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0B200E9E-7CBA-413D-87E4-82E772FAF0F7}"/>
              </a:ext>
            </a:extLst>
          </p:cNvPr>
          <p:cNvSpPr/>
          <p:nvPr/>
        </p:nvSpPr>
        <p:spPr>
          <a:xfrm>
            <a:off x="921282" y="4549008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7DCE7A-8242-482E-8880-E07FFB9AC408}"/>
              </a:ext>
            </a:extLst>
          </p:cNvPr>
          <p:cNvSpPr/>
          <p:nvPr/>
        </p:nvSpPr>
        <p:spPr>
          <a:xfrm>
            <a:off x="2242027" y="4448742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1A4738-4B04-44DF-BD99-46963D3460B7}"/>
                  </a:ext>
                </a:extLst>
              </p:cNvPr>
              <p:cNvSpPr txBox="1"/>
              <p:nvPr/>
            </p:nvSpPr>
            <p:spPr>
              <a:xfrm>
                <a:off x="380595" y="5473531"/>
                <a:ext cx="153727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81A4738-4B04-44DF-BD99-46963D346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5473531"/>
                <a:ext cx="1537279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C872D4E2-E958-4FFC-A77A-5EC8169DF89E}"/>
              </a:ext>
            </a:extLst>
          </p:cNvPr>
          <p:cNvSpPr/>
          <p:nvPr/>
        </p:nvSpPr>
        <p:spPr>
          <a:xfrm>
            <a:off x="921282" y="5643766"/>
            <a:ext cx="457200" cy="3842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0D0552E-F855-4140-AE46-28B6AD606EE4}"/>
              </a:ext>
            </a:extLst>
          </p:cNvPr>
          <p:cNvSpPr/>
          <p:nvPr/>
        </p:nvSpPr>
        <p:spPr>
          <a:xfrm>
            <a:off x="2242027" y="5543500"/>
            <a:ext cx="1964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	 =	  &lt;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C50079-561F-4743-A701-C18C4360A83D}"/>
              </a:ext>
            </a:extLst>
          </p:cNvPr>
          <p:cNvSpPr/>
          <p:nvPr/>
        </p:nvSpPr>
        <p:spPr>
          <a:xfrm>
            <a:off x="3533877" y="1141638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4157583-52AC-42C5-8ACA-E44AE3CE88D7}"/>
              </a:ext>
            </a:extLst>
          </p:cNvPr>
          <p:cNvSpPr/>
          <p:nvPr/>
        </p:nvSpPr>
        <p:spPr>
          <a:xfrm>
            <a:off x="2382688" y="2239330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AA34902-0E3D-4116-953F-5737B71BFF6F}"/>
              </a:ext>
            </a:extLst>
          </p:cNvPr>
          <p:cNvSpPr/>
          <p:nvPr/>
        </p:nvSpPr>
        <p:spPr>
          <a:xfrm>
            <a:off x="2382688" y="3392998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860AE7A-BE56-4BD8-8FB7-64B677745794}"/>
              </a:ext>
            </a:extLst>
          </p:cNvPr>
          <p:cNvSpPr/>
          <p:nvPr/>
        </p:nvSpPr>
        <p:spPr>
          <a:xfrm>
            <a:off x="2978309" y="4456926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7DFEDB3-536F-493B-8DBE-D7E1D0916D4C}"/>
              </a:ext>
            </a:extLst>
          </p:cNvPr>
          <p:cNvSpPr/>
          <p:nvPr/>
        </p:nvSpPr>
        <p:spPr>
          <a:xfrm>
            <a:off x="3533877" y="5590094"/>
            <a:ext cx="491586" cy="4915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BB167E-E130-4AC3-91FA-3E940CB7D42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2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130</Words>
  <Application>Microsoft Office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Ordering Fractions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2018-07-27T09:12:59Z</dcterms:modified>
</cp:coreProperties>
</file>