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6" r:id="rId2"/>
    <p:sldId id="300" r:id="rId3"/>
    <p:sldId id="301" r:id="rId4"/>
    <p:sldId id="30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3080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33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4527" y="141929"/>
            <a:ext cx="7596163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Percentages: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Percentage decrease multipliers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2047518" y="4100479"/>
                <a:ext cx="267509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To decrease by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1%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7518" y="4100479"/>
                <a:ext cx="2675091" cy="369332"/>
              </a:xfrm>
              <a:prstGeom prst="rect">
                <a:avLst/>
              </a:prstGeom>
              <a:blipFill>
                <a:blip r:embed="rId3"/>
                <a:stretch>
                  <a:fillRect l="-5923" t="-26667" r="-2506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1775778" y="4710014"/>
                <a:ext cx="294683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decrease</m:t>
                      </m:r>
                      <m:r>
                        <m:rPr>
                          <m:nor/>
                        </m:rPr>
                        <a:rPr lang="en-GB" sz="2400" b="0" i="0" dirty="0" smtClean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778" y="4710014"/>
                <a:ext cx="2946832" cy="369332"/>
              </a:xfrm>
              <a:prstGeom prst="rect">
                <a:avLst/>
              </a:prstGeom>
              <a:blipFill>
                <a:blip r:embed="rId4"/>
                <a:stretch>
                  <a:fillRect l="-1446"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1719671" y="5319549"/>
                <a:ext cx="300293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white"/>
                          </a:solidFill>
                        </a:rPr>
                        <m:t>decrease</m:t>
                      </m:r>
                      <m:r>
                        <m:rPr>
                          <m:nor/>
                        </m:rPr>
                        <a:rPr lang="en-GB" sz="2400" b="0" i="0" dirty="0" smtClean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.1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671" y="5319549"/>
                <a:ext cx="3002938" cy="369332"/>
              </a:xfrm>
              <a:prstGeom prst="rect">
                <a:avLst/>
              </a:prstGeom>
              <a:blipFill>
                <a:blip r:embed="rId5"/>
                <a:stretch>
                  <a:fillRect l="-2028"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</p:spTree>
    <p:extLst>
      <p:ext uri="{BB962C8B-B14F-4D97-AF65-F5344CB8AC3E}">
        <p14:creationId xmlns:p14="http://schemas.microsoft.com/office/powerpoint/2010/main" val="298652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253425" y="809393"/>
                <a:ext cx="343241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0%=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425" y="809393"/>
                <a:ext cx="3432414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46C2D74-9087-4B0B-85DF-7A216AFC4C2E}"/>
                  </a:ext>
                </a:extLst>
              </p:cNvPr>
              <p:cNvSpPr txBox="1"/>
              <p:nvPr/>
            </p:nvSpPr>
            <p:spPr>
              <a:xfrm>
                <a:off x="4651444" y="809393"/>
                <a:ext cx="343241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0%=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46C2D74-9087-4B0B-85DF-7A216AFC4C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444" y="809393"/>
                <a:ext cx="3432414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9AF1F992-8F50-4F9F-B009-42DE2DB882B0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354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128777" y="151179"/>
                <a:ext cx="3486781" cy="6740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77" y="151179"/>
                <a:ext cx="3486781" cy="67403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21432B9-9260-4E7F-A2CE-7FDCEB38F80C}"/>
                  </a:ext>
                </a:extLst>
              </p:cNvPr>
              <p:cNvSpPr/>
              <p:nvPr/>
            </p:nvSpPr>
            <p:spPr>
              <a:xfrm>
                <a:off x="4369703" y="151178"/>
                <a:ext cx="3486781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21432B9-9260-4E7F-A2CE-7FDCEB38F8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9703" y="151178"/>
                <a:ext cx="3486781" cy="6370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8A1AE09-3B74-4582-8DC5-9E2045D4C85C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903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107757" y="151179"/>
                <a:ext cx="4240926" cy="6740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×0.9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×0.8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×0.6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.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96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×0.97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×0.98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×0.88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×0.78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2%=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×0.2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57" y="151179"/>
                <a:ext cx="4240926" cy="67403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21432B9-9260-4E7F-A2CE-7FDCEB38F80C}"/>
                  </a:ext>
                </a:extLst>
              </p:cNvPr>
              <p:cNvSpPr/>
              <p:nvPr/>
            </p:nvSpPr>
            <p:spPr>
              <a:xfrm>
                <a:off x="4548377" y="151178"/>
                <a:ext cx="4343373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×0.18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.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08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×0.02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×0.01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.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99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.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89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×1.989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.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999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21432B9-9260-4E7F-A2CE-7FDCEB38F8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8377" y="151178"/>
                <a:ext cx="4343373" cy="6370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CAF50AFD-17AA-4822-9EC5-D2D46BAC48C7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92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789</TotalTime>
  <Words>271</Words>
  <Application>Microsoft Office PowerPoint</Application>
  <PresentationFormat>On-screen Show (4:3)</PresentationFormat>
  <Paragraphs>87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Percentages:  Percentage decrease multipliers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80</cp:revision>
  <dcterms:created xsi:type="dcterms:W3CDTF">2018-01-26T08:52:52Z</dcterms:created>
  <dcterms:modified xsi:type="dcterms:W3CDTF">2018-07-27T14:05:44Z</dcterms:modified>
</cp:coreProperties>
</file>