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6" r:id="rId2"/>
    <p:sldId id="300" r:id="rId3"/>
    <p:sldId id="301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08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527" y="141929"/>
            <a:ext cx="759616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Percentage increase multipliers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130874" y="4100479"/>
                <a:ext cx="25917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To increase by 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white"/>
                        </a:solidFill>
                        <a:latin typeface="Cambria Math"/>
                      </a:rPr>
                      <m:t>2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%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874" y="4100479"/>
                <a:ext cx="259173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353" t="-26667" r="-258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1799822" y="4710014"/>
                <a:ext cx="29227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i="1" dirty="0" smtClean="0">
                          <a:solidFill>
                            <a:prstClr val="white"/>
                          </a:solidFill>
                          <a:latin typeface="Cambria Math"/>
                        </a:rPr>
                        <m:t>increase</m:t>
                      </m:r>
                      <m:r>
                        <m:rPr>
                          <m:nor/>
                        </m:rPr>
                        <a:rPr lang="en-GB" sz="2400" b="0" i="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822" y="4710014"/>
                <a:ext cx="2922788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667" r="-625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1737305" y="5319549"/>
                <a:ext cx="29853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i="1" dirty="0" smtClean="0">
                          <a:solidFill>
                            <a:prstClr val="white"/>
                          </a:solidFill>
                          <a:latin typeface="Cambria Math"/>
                        </a:rPr>
                        <m:t>increase</m:t>
                      </m:r>
                      <m:r>
                        <m:rPr>
                          <m:nor/>
                        </m:rPr>
                        <a:rPr lang="en-GB" sz="2400" b="0" i="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05" y="5319549"/>
                <a:ext cx="2985304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837" r="-408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17" name="TextBox 23">
            <a:extLst>
              <a:ext uri="{FF2B5EF4-FFF2-40B4-BE49-F238E27FC236}">
                <a16:creationId xmlns:a16="http://schemas.microsoft.com/office/drawing/2014/main" id="{F9E1C80D-0A23-411D-A5B3-4827817D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jplmaths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1720019" y="5849029"/>
                <a:ext cx="29853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i="1" dirty="0" smtClean="0">
                          <a:solidFill>
                            <a:prstClr val="white"/>
                          </a:solidFill>
                          <a:latin typeface="Cambria Math"/>
                        </a:rPr>
                        <m:t>increase</m:t>
                      </m:r>
                      <m:r>
                        <m:rPr>
                          <m:nor/>
                        </m:rPr>
                        <a:rPr lang="en-GB" sz="2400" b="0" i="0" dirty="0" smtClean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019" y="5849029"/>
                <a:ext cx="2985304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633" r="-612" b="-27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5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53425" y="809393"/>
                <a:ext cx="34324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25" y="809393"/>
                <a:ext cx="3432414" cy="4308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6C2D74-9087-4B0B-85DF-7A216AFC4C2E}"/>
                  </a:ext>
                </a:extLst>
              </p:cNvPr>
              <p:cNvSpPr txBox="1"/>
              <p:nvPr/>
            </p:nvSpPr>
            <p:spPr>
              <a:xfrm>
                <a:off x="4651444" y="809393"/>
                <a:ext cx="34324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46C2D74-9087-4B0B-85DF-7A216AFC4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444" y="809393"/>
                <a:ext cx="3432414" cy="430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23">
            <a:extLst>
              <a:ext uri="{FF2B5EF4-FFF2-40B4-BE49-F238E27FC236}">
                <a16:creationId xmlns:a16="http://schemas.microsoft.com/office/drawing/2014/main" id="{F9E1C80D-0A23-411D-A5B3-4827817D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jplmaths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5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28777" y="151179"/>
                <a:ext cx="3486781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77" y="151179"/>
                <a:ext cx="3486781" cy="6740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/>
              <p:nvPr/>
            </p:nvSpPr>
            <p:spPr>
              <a:xfrm>
                <a:off x="4369703" y="151178"/>
                <a:ext cx="3486781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21432B9-9260-4E7F-A2CE-7FDCEB38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703" y="151178"/>
                <a:ext cx="3486781" cy="63709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23">
            <a:extLst>
              <a:ext uri="{FF2B5EF4-FFF2-40B4-BE49-F238E27FC236}">
                <a16:creationId xmlns:a16="http://schemas.microsoft.com/office/drawing/2014/main" id="{F9E1C80D-0A23-411D-A5B3-4827817D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jplmaths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0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07757" y="151179"/>
                <a:ext cx="4240926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1.04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1.03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1.02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1.22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2%=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1.72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57" y="151179"/>
                <a:ext cx="4240926" cy="6740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1432B9-9260-4E7F-A2CE-7FDCEB38F80C}"/>
                  </a:ext>
                </a:extLst>
              </p:cNvPr>
              <p:cNvSpPr/>
              <p:nvPr/>
            </p:nvSpPr>
            <p:spPr>
              <a:xfrm>
                <a:off x="4548377" y="151178"/>
                <a:ext cx="4343373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1.82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1.92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1.98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1.99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1.01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1.11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.011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 panose="02040503050406030204" pitchFamily="18" charset="0"/>
                          <a:cs typeface="+mn-cs"/>
                        </a:rPr>
                        <m:t>001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21432B9-9260-4E7F-A2CE-7FDCEB38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377" y="151178"/>
                <a:ext cx="4343373" cy="63709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23">
            <a:extLst>
              <a:ext uri="{FF2B5EF4-FFF2-40B4-BE49-F238E27FC236}">
                <a16:creationId xmlns:a16="http://schemas.microsoft.com/office/drawing/2014/main" id="{F9E1C80D-0A23-411D-A5B3-4827817D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jplmaths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9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269</Words>
  <Application>Microsoft Office PowerPoint</Application>
  <PresentationFormat>On-screen Show (4:3)</PresentationFormat>
  <Paragraphs>88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Percentages:  Percentage increase multipliers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Barton; James Lamb</dc:creator>
  <cp:lastModifiedBy>Craig Barton</cp:lastModifiedBy>
  <cp:revision>83</cp:revision>
  <dcterms:created xsi:type="dcterms:W3CDTF">2018-01-26T08:52:52Z</dcterms:created>
  <dcterms:modified xsi:type="dcterms:W3CDTF">2019-01-15T09:52:28Z</dcterms:modified>
</cp:coreProperties>
</file>