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7" r:id="rId2"/>
    <p:sldId id="291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11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527" y="141929"/>
            <a:ext cx="759616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Percentage increase multipliers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960956" y="4100479"/>
                <a:ext cx="27616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To increase by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12%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956" y="4100479"/>
                <a:ext cx="2761653" cy="369332"/>
              </a:xfrm>
              <a:prstGeom prst="rect">
                <a:avLst/>
              </a:prstGeom>
              <a:blipFill>
                <a:blip r:embed="rId3"/>
                <a:stretch>
                  <a:fillRect l="-5960" t="-26667" r="-220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689215" y="4710014"/>
                <a:ext cx="30333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increase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by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5" y="4710014"/>
                <a:ext cx="3033395" cy="369332"/>
              </a:xfrm>
              <a:prstGeom prst="rect">
                <a:avLst/>
              </a:prstGeom>
              <a:blipFill>
                <a:blip r:embed="rId4"/>
                <a:stretch>
                  <a:fillRect l="-1406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96615" y="5319549"/>
                <a:ext cx="29259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increase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by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615" y="5319549"/>
                <a:ext cx="2925994" cy="369332"/>
              </a:xfrm>
              <a:prstGeom prst="rect">
                <a:avLst/>
              </a:prstGeom>
              <a:blipFill>
                <a:blip r:embed="rId5"/>
                <a:stretch>
                  <a:fillRect l="-1875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8820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53425" y="809393"/>
                <a:ext cx="33426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25" y="809393"/>
                <a:ext cx="334264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/>
              <p:nvPr/>
            </p:nvSpPr>
            <p:spPr>
              <a:xfrm>
                <a:off x="4651444" y="809393"/>
                <a:ext cx="33426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4" y="809393"/>
                <a:ext cx="334264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894FCF2-7AAD-4B3C-AD33-59FBE0846B9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5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" y="151179"/>
                <a:ext cx="3486781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B13E1D5-7F17-4BB6-9D26-3D305B9E7BC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6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-39388" y="151179"/>
                <a:ext cx="4240926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×1.03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×1.44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×1.43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388" y="151179"/>
                <a:ext cx="4240926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474805" y="151178"/>
                <a:ext cx="457460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×1.42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×1.82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×1.92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×1.012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×1.002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05" y="151178"/>
                <a:ext cx="457460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1900E99-4400-4524-B755-4B3F90887E0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0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271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Percentage increase multipliers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2018-07-27T14:04:47Z</dcterms:modified>
</cp:coreProperties>
</file>