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3" r:id="rId2"/>
    <p:sldId id="307" r:id="rId3"/>
    <p:sldId id="308" r:id="rId4"/>
    <p:sldId id="30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4746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207" y="141929"/>
            <a:ext cx="8681805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Percentages: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Percentage of an amount multipliers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6DFF2F1-0921-459D-82AF-69EEA04967D4}"/>
                  </a:ext>
                </a:extLst>
              </p:cNvPr>
              <p:cNvSpPr txBox="1"/>
              <p:nvPr/>
            </p:nvSpPr>
            <p:spPr>
              <a:xfrm>
                <a:off x="3015539" y="4100479"/>
                <a:ext cx="17070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:r>
                  <a:rPr lang="en-GB" sz="2400" dirty="0">
                    <a:solidFill>
                      <a:schemeClr val="bg1"/>
                    </a:solidFill>
                  </a:rPr>
                  <a:t>To find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%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chemeClr val="bg1"/>
                        </a:solidFill>
                      </a:rPr>
                      <m:t> </m:t>
                    </m:r>
                    <m:r>
                      <a:rPr lang="en-GB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6DFF2F1-0921-459D-82AF-69EEA0496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539" y="4100479"/>
                <a:ext cx="1707070" cy="369332"/>
              </a:xfrm>
              <a:prstGeom prst="rect">
                <a:avLst/>
              </a:prstGeom>
              <a:blipFill>
                <a:blip r:embed="rId7"/>
                <a:stretch>
                  <a:fillRect l="-10000" t="-26667" r="-1429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5DA79CC-5EF9-4993-B98C-3F5E0E90FEB3}"/>
                  </a:ext>
                </a:extLst>
              </p:cNvPr>
              <p:cNvSpPr txBox="1"/>
              <p:nvPr/>
            </p:nvSpPr>
            <p:spPr>
              <a:xfrm>
                <a:off x="2749313" y="4710014"/>
                <a:ext cx="197329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To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find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GB" sz="24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5DA79CC-5EF9-4993-B98C-3F5E0E90FE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9313" y="4710014"/>
                <a:ext cx="1973297" cy="369332"/>
              </a:xfrm>
              <a:prstGeom prst="rect">
                <a:avLst/>
              </a:prstGeom>
              <a:blipFill>
                <a:blip r:embed="rId8"/>
                <a:stretch>
                  <a:fillRect l="-2469"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D7B2A45-74D1-4E1C-9291-DBDCAAC58C54}"/>
                  </a:ext>
                </a:extLst>
              </p:cNvPr>
              <p:cNvSpPr txBox="1"/>
              <p:nvPr/>
            </p:nvSpPr>
            <p:spPr>
              <a:xfrm>
                <a:off x="2579394" y="5319549"/>
                <a:ext cx="214321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To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find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109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GB" sz="24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D7B2A45-74D1-4E1C-9291-DBDCAAC58C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9394" y="5319549"/>
                <a:ext cx="2143215" cy="369332"/>
              </a:xfrm>
              <a:prstGeom prst="rect">
                <a:avLst/>
              </a:prstGeom>
              <a:blipFill>
                <a:blip r:embed="rId9"/>
                <a:stretch>
                  <a:fillRect l="-2841"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543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253425" y="809393"/>
                <a:ext cx="22238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…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25" y="809393"/>
                <a:ext cx="2223879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46C2D74-9087-4B0B-85DF-7A216AFC4C2E}"/>
                  </a:ext>
                </a:extLst>
              </p:cNvPr>
              <p:cNvSpPr txBox="1"/>
              <p:nvPr/>
            </p:nvSpPr>
            <p:spPr>
              <a:xfrm>
                <a:off x="4651444" y="809393"/>
                <a:ext cx="22238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…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46C2D74-9087-4B0B-85DF-7A216AFC4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444" y="809393"/>
                <a:ext cx="2223879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192D9E71-05DE-453F-B2C6-2A4F3B36357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705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128777" y="151179"/>
                <a:ext cx="3486781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50%…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77" y="151179"/>
                <a:ext cx="3486781" cy="6370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21432B9-9260-4E7F-A2CE-7FDCEB38F80C}"/>
                  </a:ext>
                </a:extLst>
              </p:cNvPr>
              <p:cNvSpPr/>
              <p:nvPr/>
            </p:nvSpPr>
            <p:spPr>
              <a:xfrm>
                <a:off x="4369703" y="151178"/>
                <a:ext cx="3486781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219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21.9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2.19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21432B9-9260-4E7F-A2CE-7FDCEB38F8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9703" y="151178"/>
                <a:ext cx="3486781" cy="6370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20B2AFF-248F-4AE3-9D94-E48080AE3C9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106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128777" y="151179"/>
                <a:ext cx="3486781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…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50%…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×0.07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×0.08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×0.09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×0.19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×0.29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77" y="151179"/>
                <a:ext cx="3486781" cy="6370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21432B9-9260-4E7F-A2CE-7FDCEB38F80C}"/>
                  </a:ext>
                </a:extLst>
              </p:cNvPr>
              <p:cNvSpPr/>
              <p:nvPr/>
            </p:nvSpPr>
            <p:spPr>
              <a:xfrm>
                <a:off x="4674501" y="151178"/>
                <a:ext cx="4101637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×0.79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×0.89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×0.99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.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.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219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.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21.9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×0.219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2.19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×0.0219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×0.0019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21432B9-9260-4E7F-A2CE-7FDCEB38F8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4501" y="151178"/>
                <a:ext cx="4101637" cy="6370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A3CBD9F-5DCA-4269-9025-3BF4CE346D09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379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790</TotalTime>
  <Words>233</Words>
  <Application>Microsoft Office PowerPoint</Application>
  <PresentationFormat>On-screen Show (4:3)</PresentationFormat>
  <Paragraphs>87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Percentages:  Percentage of an amount multipliers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80</cp:revision>
  <dcterms:created xsi:type="dcterms:W3CDTF">2018-01-26T08:52:52Z</dcterms:created>
  <dcterms:modified xsi:type="dcterms:W3CDTF">2018-07-27T14:03:45Z</dcterms:modified>
</cp:coreProperties>
</file>