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1" r:id="rId2"/>
    <p:sldId id="284" r:id="rId3"/>
    <p:sldId id="285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98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Percentage of an amount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90853" y="4100479"/>
                <a:ext cx="17317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30%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53" y="4100479"/>
                <a:ext cx="1731756" cy="369332"/>
              </a:xfrm>
              <a:prstGeom prst="rect">
                <a:avLst/>
              </a:prstGeom>
              <a:blipFill>
                <a:blip r:embed="rId3"/>
                <a:stretch>
                  <a:fillRect l="-4225" r="-1408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160772" y="4710014"/>
                <a:ext cx="15618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772" y="4710014"/>
                <a:ext cx="1561838" cy="369332"/>
              </a:xfrm>
              <a:prstGeom prst="rect">
                <a:avLst/>
              </a:prstGeom>
              <a:blipFill>
                <a:blip r:embed="rId4"/>
                <a:stretch>
                  <a:fillRect l="-4280" r="-1167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093445" y="5319549"/>
                <a:ext cx="16291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445" y="5319549"/>
                <a:ext cx="1629164" cy="369332"/>
              </a:xfrm>
              <a:prstGeom prst="rect">
                <a:avLst/>
              </a:prstGeom>
              <a:blipFill>
                <a:blip r:embed="rId5"/>
                <a:stretch>
                  <a:fillRect l="-3731" r="-1119"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09843" y="809393"/>
                <a:ext cx="20889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5%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43" y="809393"/>
                <a:ext cx="208890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889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5%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8890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C363557-E6E9-46F2-AEDC-625D12229BD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0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0E109B8-C94F-4B35-9311-795BAED6A0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300=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8E2C12E-D67F-4FF1-BF34-8647FD6CE80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8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136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Percentage of an amount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80</cp:revision>
  <dcterms:created xsi:type="dcterms:W3CDTF">2018-01-26T08:52:52Z</dcterms:created>
  <dcterms:modified xsi:type="dcterms:W3CDTF">2018-07-27T14:01:29Z</dcterms:modified>
</cp:coreProperties>
</file>